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7" r:id="rId4"/>
    <p:sldId id="279" r:id="rId5"/>
    <p:sldId id="277" r:id="rId6"/>
    <p:sldId id="258" r:id="rId7"/>
    <p:sldId id="288" r:id="rId8"/>
    <p:sldId id="290" r:id="rId9"/>
    <p:sldId id="289" r:id="rId10"/>
    <p:sldId id="257" r:id="rId11"/>
    <p:sldId id="291" r:id="rId12"/>
    <p:sldId id="259" r:id="rId13"/>
    <p:sldId id="292" r:id="rId14"/>
    <p:sldId id="273" r:id="rId15"/>
    <p:sldId id="283" r:id="rId16"/>
    <p:sldId id="262" r:id="rId17"/>
    <p:sldId id="265" r:id="rId18"/>
    <p:sldId id="266" r:id="rId19"/>
    <p:sldId id="267" r:id="rId20"/>
    <p:sldId id="281" r:id="rId21"/>
    <p:sldId id="268" r:id="rId22"/>
    <p:sldId id="269" r:id="rId23"/>
    <p:sldId id="275" r:id="rId24"/>
    <p:sldId id="293" r:id="rId25"/>
    <p:sldId id="284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4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18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023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25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108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764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473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91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93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50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944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563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E04D3-E768-46A6-BF8C-7956655F1BAA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F6CF1-A5BB-4453-9DCC-791CB9421E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727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06401" y="522512"/>
            <a:ext cx="5689600" cy="3439887"/>
          </a:xfrm>
        </p:spPr>
        <p:txBody>
          <a:bodyPr>
            <a:normAutofit/>
          </a:bodyPr>
          <a:lstStyle/>
          <a:p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 </a:t>
            </a:r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VISTA DELLE  STELLE</a:t>
            </a:r>
            <a:b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 FA SEMPRE </a:t>
            </a:r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SOGNARE</a:t>
            </a:r>
            <a:r>
              <a:rPr lang="it-IT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it-IT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it-IT" sz="31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16879" y="5590476"/>
            <a:ext cx="4668644" cy="1077953"/>
          </a:xfrm>
        </p:spPr>
        <p:txBody>
          <a:bodyPr>
            <a:normAutofit/>
          </a:bodyPr>
          <a:lstStyle/>
          <a:p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14 Aprile 2018, Pavia</a:t>
            </a:r>
          </a:p>
          <a:p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MARIA </a:t>
            </a:r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VICARI</a:t>
            </a:r>
            <a:endParaRPr lang="it-I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733" y="152400"/>
            <a:ext cx="4547475" cy="651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4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291" y="330958"/>
            <a:ext cx="8185405" cy="62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4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41" y="549639"/>
            <a:ext cx="848677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34" y="305724"/>
            <a:ext cx="9428813" cy="6293733"/>
          </a:xfrm>
        </p:spPr>
      </p:pic>
    </p:spTree>
    <p:extLst>
      <p:ext uri="{BB962C8B-B14F-4D97-AF65-F5344CB8AC3E}">
        <p14:creationId xmlns:p14="http://schemas.microsoft.com/office/powerpoint/2010/main" val="19903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79" y="365125"/>
            <a:ext cx="11746241" cy="6104618"/>
          </a:xfrm>
        </p:spPr>
      </p:pic>
    </p:spTree>
    <p:extLst>
      <p:ext uri="{BB962C8B-B14F-4D97-AF65-F5344CB8AC3E}">
        <p14:creationId xmlns:p14="http://schemas.microsoft.com/office/powerpoint/2010/main" val="30189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77" y="365125"/>
            <a:ext cx="9793845" cy="6121154"/>
          </a:xfrm>
        </p:spPr>
      </p:pic>
    </p:spTree>
    <p:extLst>
      <p:ext uri="{BB962C8B-B14F-4D97-AF65-F5344CB8AC3E}">
        <p14:creationId xmlns:p14="http://schemas.microsoft.com/office/powerpoint/2010/main" val="2233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7" y="1058863"/>
            <a:ext cx="10717447" cy="48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7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447800"/>
            <a:ext cx="7620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7" y="774938"/>
            <a:ext cx="11887200" cy="537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0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87" y="205412"/>
            <a:ext cx="9441626" cy="6401421"/>
          </a:xfrm>
        </p:spPr>
      </p:pic>
    </p:spTree>
    <p:extLst>
      <p:ext uri="{BB962C8B-B14F-4D97-AF65-F5344CB8AC3E}">
        <p14:creationId xmlns:p14="http://schemas.microsoft.com/office/powerpoint/2010/main" val="339093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133475"/>
            <a:ext cx="70104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279" y="191670"/>
            <a:ext cx="6715594" cy="6382982"/>
          </a:xfrm>
        </p:spPr>
      </p:pic>
    </p:spTree>
    <p:extLst>
      <p:ext uri="{BB962C8B-B14F-4D97-AF65-F5344CB8AC3E}">
        <p14:creationId xmlns:p14="http://schemas.microsoft.com/office/powerpoint/2010/main" val="140344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652462"/>
            <a:ext cx="66675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96" y="103868"/>
            <a:ext cx="4986837" cy="6649118"/>
          </a:xfrm>
        </p:spPr>
      </p:pic>
    </p:spTree>
    <p:extLst>
      <p:ext uri="{BB962C8B-B14F-4D97-AF65-F5344CB8AC3E}">
        <p14:creationId xmlns:p14="http://schemas.microsoft.com/office/powerpoint/2010/main" val="39359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58" y="142406"/>
            <a:ext cx="6566375" cy="6566375"/>
          </a:xfrm>
        </p:spPr>
      </p:pic>
    </p:spTree>
    <p:extLst>
      <p:ext uri="{BB962C8B-B14F-4D97-AF65-F5344CB8AC3E}">
        <p14:creationId xmlns:p14="http://schemas.microsoft.com/office/powerpoint/2010/main" val="1686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07" y="139983"/>
            <a:ext cx="9773586" cy="6513180"/>
          </a:xfrm>
        </p:spPr>
      </p:pic>
    </p:spTree>
    <p:extLst>
      <p:ext uri="{BB962C8B-B14F-4D97-AF65-F5344CB8AC3E}">
        <p14:creationId xmlns:p14="http://schemas.microsoft.com/office/powerpoint/2010/main" val="261135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95" y="209863"/>
            <a:ext cx="8135240" cy="6445770"/>
          </a:xfrm>
        </p:spPr>
      </p:pic>
    </p:spTree>
    <p:extLst>
      <p:ext uri="{BB962C8B-B14F-4D97-AF65-F5344CB8AC3E}">
        <p14:creationId xmlns:p14="http://schemas.microsoft.com/office/powerpoint/2010/main" val="15304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628" y="134911"/>
            <a:ext cx="4896815" cy="6540699"/>
          </a:xfrm>
        </p:spPr>
      </p:pic>
    </p:spTree>
    <p:extLst>
      <p:ext uri="{BB962C8B-B14F-4D97-AF65-F5344CB8AC3E}">
        <p14:creationId xmlns:p14="http://schemas.microsoft.com/office/powerpoint/2010/main" val="516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266" y="129862"/>
            <a:ext cx="5865223" cy="6593226"/>
          </a:xfrm>
        </p:spPr>
      </p:pic>
    </p:spTree>
    <p:extLst>
      <p:ext uri="{BB962C8B-B14F-4D97-AF65-F5344CB8AC3E}">
        <p14:creationId xmlns:p14="http://schemas.microsoft.com/office/powerpoint/2010/main" val="19952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826" y="0"/>
            <a:ext cx="9038786" cy="6858000"/>
          </a:xfrm>
        </p:spPr>
      </p:pic>
    </p:spTree>
    <p:extLst>
      <p:ext uri="{BB962C8B-B14F-4D97-AF65-F5344CB8AC3E}">
        <p14:creationId xmlns:p14="http://schemas.microsoft.com/office/powerpoint/2010/main" val="149728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085" y="155263"/>
            <a:ext cx="8108019" cy="6492875"/>
          </a:xfrm>
        </p:spPr>
      </p:pic>
    </p:spTree>
    <p:extLst>
      <p:ext uri="{BB962C8B-B14F-4D97-AF65-F5344CB8AC3E}">
        <p14:creationId xmlns:p14="http://schemas.microsoft.com/office/powerpoint/2010/main" val="375022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267414"/>
            <a:ext cx="11101955" cy="6237887"/>
          </a:xfrm>
        </p:spPr>
      </p:pic>
    </p:spTree>
    <p:extLst>
      <p:ext uri="{BB962C8B-B14F-4D97-AF65-F5344CB8AC3E}">
        <p14:creationId xmlns:p14="http://schemas.microsoft.com/office/powerpoint/2010/main" val="82007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39" y="134276"/>
            <a:ext cx="4555723" cy="6639967"/>
          </a:xfrm>
        </p:spPr>
      </p:pic>
    </p:spTree>
    <p:extLst>
      <p:ext uri="{BB962C8B-B14F-4D97-AF65-F5344CB8AC3E}">
        <p14:creationId xmlns:p14="http://schemas.microsoft.com/office/powerpoint/2010/main" val="36196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34" y="561623"/>
            <a:ext cx="8873067" cy="591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9762" y="577423"/>
            <a:ext cx="9363891" cy="6069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ELENCO OPERE PRESENTATE</a:t>
            </a:r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A. Martini, Chiaro di luna, 1932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Duomo di Monreale, Creazione degli astri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Mausoleo di Galla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Placidia,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mosaici 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Ravenna,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 secolo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Giotto, cielo stellato e cometa, Padova 1305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J. Mirò, Costellazioni e sole rosso, 1940 e 1967</a:t>
            </a:r>
            <a:endParaRPr lang="it-IT" sz="20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 Gogh, 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Notte stellata sul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Rodano,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Arles 1888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Gogh, 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Notte stellata Saint </a:t>
            </a:r>
            <a:r>
              <a:rPr lang="it-IT" sz="2000" dirty="0" err="1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Remy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1889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Gogh, 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Cipressi su un cielo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stellato,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1890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Gogh, 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Passeggiata al chiaro di luna Saint </a:t>
            </a:r>
            <a:r>
              <a:rPr lang="it-IT" sz="2000" dirty="0" err="1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Remy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1890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Van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Gogh, 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Il seminatore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Arles, </a:t>
            </a:r>
            <a:r>
              <a:rPr lang="it-IT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1888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H. Matisse, Icaro, 1947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it-IT" sz="2000" dirty="0" err="1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Gaudì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Sagrada </a:t>
            </a:r>
            <a:r>
              <a:rPr lang="it-IT" sz="2000" dirty="0" err="1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Familia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Navata centrale</a:t>
            </a:r>
            <a:endParaRPr lang="it-IT" sz="2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166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125</Words>
  <Application>Microsoft Office PowerPoint</Application>
  <PresentationFormat>Widescreen</PresentationFormat>
  <Paragraphs>17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Times New Roman</vt:lpstr>
      <vt:lpstr>Tema di Office</vt:lpstr>
      <vt:lpstr>LA VISTA DELLE  STELLE MI FA SEMPRE SOGNARE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Administrator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«LA VISTA  DELLE  STELLE MI FA SEMPRE SOGNARE»</dc:title>
  <dc:creator>Administrator</dc:creator>
  <cp:lastModifiedBy>Administrator</cp:lastModifiedBy>
  <cp:revision>22</cp:revision>
  <dcterms:created xsi:type="dcterms:W3CDTF">2017-11-02T16:07:20Z</dcterms:created>
  <dcterms:modified xsi:type="dcterms:W3CDTF">2018-04-12T10:20:36Z</dcterms:modified>
</cp:coreProperties>
</file>