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1" r:id="rId1"/>
    <p:sldMasterId id="2147484199" r:id="rId2"/>
  </p:sldMasterIdLst>
  <p:notesMasterIdLst>
    <p:notesMasterId r:id="rId42"/>
  </p:notesMasterIdLst>
  <p:sldIdLst>
    <p:sldId id="256" r:id="rId3"/>
    <p:sldId id="257" r:id="rId4"/>
    <p:sldId id="258" r:id="rId5"/>
    <p:sldId id="259" r:id="rId6"/>
    <p:sldId id="294"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9144000" cy="6858000" type="screen4x3"/>
  <p:notesSz cx="6858000" cy="9144000"/>
  <p:defaultTextStyle>
    <a:defPPr>
      <a:defRPr lang="it-I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B29"/>
    <a:srgbClr val="170E28"/>
    <a:srgbClr val="1125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0" autoAdjust="0"/>
    <p:restoredTop sz="94712" autoAdjust="0"/>
  </p:normalViewPr>
  <p:slideViewPr>
    <p:cSldViewPr>
      <p:cViewPr varScale="1">
        <p:scale>
          <a:sx n="70" d="100"/>
          <a:sy n="70" d="100"/>
        </p:scale>
        <p:origin x="12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C0FCDD2-E080-4AB9-A582-BA9AD703FB9D}" type="datetimeFigureOut">
              <a:rPr lang="it-IT"/>
              <a:pPr>
                <a:defRPr/>
              </a:pPr>
              <a:t>10/02/2019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F82C025C-4BAA-4184-AEE4-31947D5D1ED2}" type="slidenum">
              <a:rPr lang="it-IT"/>
              <a:pPr>
                <a:defRPr/>
              </a:pPr>
              <a:t>‹N›</a:t>
            </a:fld>
            <a:endParaRPr lang="it-IT"/>
          </a:p>
        </p:txBody>
      </p:sp>
    </p:spTree>
    <p:extLst>
      <p:ext uri="{BB962C8B-B14F-4D97-AF65-F5344CB8AC3E}">
        <p14:creationId xmlns:p14="http://schemas.microsoft.com/office/powerpoint/2010/main" val="3795584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2253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29D541-3A84-4B4D-B67D-8E4ECA677325}" type="slidenum">
              <a:rPr lang="it-IT" altLang="it-IT" smtClean="0"/>
              <a:pPr/>
              <a:t>18</a:t>
            </a:fld>
            <a:endParaRPr lang="it-IT" altLang="it-IT" smtClean="0"/>
          </a:p>
        </p:txBody>
      </p:sp>
    </p:spTree>
    <p:extLst>
      <p:ext uri="{BB962C8B-B14F-4D97-AF65-F5344CB8AC3E}">
        <p14:creationId xmlns:p14="http://schemas.microsoft.com/office/powerpoint/2010/main" val="1367684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eaLnBrk="1" hangingPunct="1">
              <a:spcBef>
                <a:spcPct val="0"/>
              </a:spcBef>
            </a:pPr>
            <a:endParaRPr lang="it-IT" altLang="it-IT" sz="1800" smtClean="0">
              <a:latin typeface="Verdana" panose="020B0604030504040204" pitchFamily="34" charset="0"/>
              <a:ea typeface="Verdana" panose="020B0604030504040204" pitchFamily="34" charset="0"/>
              <a:cs typeface="Verdana" panose="020B0604030504040204" pitchFamily="34" charset="0"/>
            </a:endParaRPr>
          </a:p>
        </p:txBody>
      </p:sp>
      <p:sp>
        <p:nvSpPr>
          <p:cNvPr id="3482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59A744-2E7B-42CD-8B13-DDD6F1BE0AFF}" type="slidenum">
              <a:rPr lang="it-IT" altLang="it-IT" smtClean="0"/>
              <a:pPr/>
              <a:t>29</a:t>
            </a:fld>
            <a:endParaRPr lang="it-IT" altLang="it-IT" smtClean="0"/>
          </a:p>
        </p:txBody>
      </p:sp>
    </p:spTree>
    <p:extLst>
      <p:ext uri="{BB962C8B-B14F-4D97-AF65-F5344CB8AC3E}">
        <p14:creationId xmlns:p14="http://schemas.microsoft.com/office/powerpoint/2010/main" val="172159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F82C025C-4BAA-4184-AEE4-31947D5D1ED2}" type="slidenum">
              <a:rPr lang="it-IT" smtClean="0"/>
              <a:pPr>
                <a:defRPr/>
              </a:pPr>
              <a:t>31</a:t>
            </a:fld>
            <a:endParaRPr lang="it-IT"/>
          </a:p>
        </p:txBody>
      </p:sp>
    </p:spTree>
    <p:extLst>
      <p:ext uri="{BB962C8B-B14F-4D97-AF65-F5344CB8AC3E}">
        <p14:creationId xmlns:p14="http://schemas.microsoft.com/office/powerpoint/2010/main" val="2808194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9C094AC8-055C-481C-B5B2-14FD7265FC9B}"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4F63922-9BF9-490A-AA34-599CC63E7849}" type="slidenum">
              <a:rPr lang="it-IT" altLang="it-IT" smtClean="0"/>
              <a:pPr>
                <a:defRPr/>
              </a:pPr>
              <a:t>‹N›</a:t>
            </a:fld>
            <a:endParaRPr lang="it-IT" altLang="it-IT"/>
          </a:p>
        </p:txBody>
      </p:sp>
    </p:spTree>
    <p:extLst>
      <p:ext uri="{BB962C8B-B14F-4D97-AF65-F5344CB8AC3E}">
        <p14:creationId xmlns:p14="http://schemas.microsoft.com/office/powerpoint/2010/main" val="2737727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C1613CE4-BCC0-4229-8539-0C0BBE9B2EA2}"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748D8D69-5C31-43FA-9741-294F4424B51E}" type="slidenum">
              <a:rPr lang="it-IT" altLang="it-IT" smtClean="0"/>
              <a:pPr>
                <a:defRPr/>
              </a:pPr>
              <a:t>‹N›</a:t>
            </a:fld>
            <a:endParaRPr lang="it-IT" altLang="it-IT"/>
          </a:p>
        </p:txBody>
      </p:sp>
    </p:spTree>
    <p:extLst>
      <p:ext uri="{BB962C8B-B14F-4D97-AF65-F5344CB8AC3E}">
        <p14:creationId xmlns:p14="http://schemas.microsoft.com/office/powerpoint/2010/main" val="1578133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a:defRPr/>
            </a:pPr>
            <a:fld id="{78E9C664-09E2-4F6F-A6D2-887D1EF2A5F6}"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B5D9EE8F-7132-43A8-A9C6-21187F861B8C}" type="slidenum">
              <a:rPr lang="it-IT" altLang="it-IT" smtClean="0"/>
              <a:pPr>
                <a:defRPr/>
              </a:pPr>
              <a:t>‹N›</a:t>
            </a:fld>
            <a:endParaRPr lang="it-IT" altLang="it-IT"/>
          </a:p>
        </p:txBody>
      </p:sp>
    </p:spTree>
    <p:extLst>
      <p:ext uri="{BB962C8B-B14F-4D97-AF65-F5344CB8AC3E}">
        <p14:creationId xmlns:p14="http://schemas.microsoft.com/office/powerpoint/2010/main" val="4011080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a:defRPr/>
            </a:pPr>
            <a:fld id="{F65001BE-AE68-4027-86BA-CA5650F34CC8}"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8F19C920-C4E7-4B55-9621-C63B462988D0}" type="slidenum">
              <a:rPr lang="it-IT" altLang="it-IT" smtClean="0"/>
              <a:pPr>
                <a:defRPr/>
              </a:pPr>
              <a:t>‹N›</a:t>
            </a:fld>
            <a:endParaRPr lang="it-IT" altLang="it-IT"/>
          </a:p>
        </p:txBody>
      </p:sp>
    </p:spTree>
    <p:extLst>
      <p:ext uri="{BB962C8B-B14F-4D97-AF65-F5344CB8AC3E}">
        <p14:creationId xmlns:p14="http://schemas.microsoft.com/office/powerpoint/2010/main" val="321029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a:defRPr/>
            </a:pPr>
            <a:fld id="{874F536E-1CA9-49E2-AA90-E900170802DB}" type="datetimeFigureOut">
              <a:rPr lang="it-IT" smtClean="0"/>
              <a:pPr>
                <a:defRPr/>
              </a:pPr>
              <a:t>10/02/2019</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2E92F364-1D3E-43AF-AFD9-3B70B76F13E7}" type="slidenum">
              <a:rPr lang="it-IT" altLang="it-IT" smtClean="0"/>
              <a:pPr>
                <a:defRPr/>
              </a:pPr>
              <a:t>‹N›</a:t>
            </a:fld>
            <a:endParaRPr lang="it-IT" altLang="it-IT"/>
          </a:p>
        </p:txBody>
      </p:sp>
    </p:spTree>
    <p:extLst>
      <p:ext uri="{BB962C8B-B14F-4D97-AF65-F5344CB8AC3E}">
        <p14:creationId xmlns:p14="http://schemas.microsoft.com/office/powerpoint/2010/main" val="3354989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a:defRPr/>
            </a:pPr>
            <a:fld id="{6D7D00C2-2034-4AB0-9D33-3F3EF128D7B5}"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B9AA522C-2087-480E-B736-599BA5CFA055}" type="slidenum">
              <a:rPr lang="it-IT" altLang="it-IT" smtClean="0"/>
              <a:pPr>
                <a:defRPr/>
              </a:pPr>
              <a:t>‹N›</a:t>
            </a:fld>
            <a:endParaRPr lang="it-IT" altLang="it-IT"/>
          </a:p>
        </p:txBody>
      </p:sp>
    </p:spTree>
    <p:extLst>
      <p:ext uri="{BB962C8B-B14F-4D97-AF65-F5344CB8AC3E}">
        <p14:creationId xmlns:p14="http://schemas.microsoft.com/office/powerpoint/2010/main" val="384754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476A9C0-4B84-41BE-BE09-1604168D8C7E}" type="datetimeFigureOut">
              <a:rPr lang="it-IT" smtClean="0"/>
              <a:pPr>
                <a:defRPr/>
              </a:pPr>
              <a:t>10/02/2019</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CDCAFA53-D332-44BB-9AC6-34D02BA04873}" type="slidenum">
              <a:rPr lang="it-IT" altLang="it-IT" smtClean="0"/>
              <a:pPr>
                <a:defRPr/>
              </a:pPr>
              <a:t>‹N›</a:t>
            </a:fld>
            <a:endParaRPr lang="it-IT" altLang="it-IT"/>
          </a:p>
        </p:txBody>
      </p:sp>
    </p:spTree>
    <p:extLst>
      <p:ext uri="{BB962C8B-B14F-4D97-AF65-F5344CB8AC3E}">
        <p14:creationId xmlns:p14="http://schemas.microsoft.com/office/powerpoint/2010/main" val="3068153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1541ADD-4F39-4976-B792-E9F3390E9220}"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F7DCF0E-298C-4FEA-9FD5-48B0F9486F6C}" type="slidenum">
              <a:rPr lang="it-IT" altLang="it-IT" smtClean="0"/>
              <a:pPr>
                <a:defRPr/>
              </a:pPr>
              <a:t>‹N›</a:t>
            </a:fld>
            <a:endParaRPr lang="it-IT" altLang="it-IT"/>
          </a:p>
        </p:txBody>
      </p:sp>
    </p:spTree>
    <p:extLst>
      <p:ext uri="{BB962C8B-B14F-4D97-AF65-F5344CB8AC3E}">
        <p14:creationId xmlns:p14="http://schemas.microsoft.com/office/powerpoint/2010/main" val="3030124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F76D737-D046-4B74-B553-7D9964CF6DA6}"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CF7408E1-E666-4A68-9504-B964063AE3E6}" type="slidenum">
              <a:rPr lang="it-IT" altLang="it-IT" smtClean="0"/>
              <a:pPr>
                <a:defRPr/>
              </a:pPr>
              <a:t>‹N›</a:t>
            </a:fld>
            <a:endParaRPr lang="it-IT" altLang="it-IT"/>
          </a:p>
        </p:txBody>
      </p:sp>
    </p:spTree>
    <p:extLst>
      <p:ext uri="{BB962C8B-B14F-4D97-AF65-F5344CB8AC3E}">
        <p14:creationId xmlns:p14="http://schemas.microsoft.com/office/powerpoint/2010/main" val="3816357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2127681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2111283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it-IT" smtClean="0"/>
              <a:t>Fare clic per modificare lo stile del titolo</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67626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275885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it-IT" smtClean="0"/>
              <a:t>Fare clic per modificare lo stile del titolo</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3" name="Date Placeholder 2"/>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3192900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it-IT" smtClean="0"/>
              <a:t>Fare clic per modificare lo stile del titolo</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3" name="Date Placeholder 2"/>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3394184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F086585D-D78C-42FE-BAF8-526AEA00BB1E}"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2D3AFD03-D59E-45BC-B8BA-F286B9F043C7}" type="slidenum">
              <a:rPr lang="it-IT" altLang="it-IT" smtClean="0"/>
              <a:pPr>
                <a:defRPr/>
              </a:pPr>
              <a:t>‹N›</a:t>
            </a:fld>
            <a:endParaRPr lang="it-IT" altLang="it-IT"/>
          </a:p>
        </p:txBody>
      </p:sp>
    </p:spTree>
    <p:extLst>
      <p:ext uri="{BB962C8B-B14F-4D97-AF65-F5344CB8AC3E}">
        <p14:creationId xmlns:p14="http://schemas.microsoft.com/office/powerpoint/2010/main" val="3945235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B9A98800-F0CF-4EA2-88F0-FD22F0CA46DF}"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D27CA0EC-F72F-4828-95B0-E61787971E64}" type="slidenum">
              <a:rPr lang="it-IT" altLang="it-IT" smtClean="0"/>
              <a:pPr>
                <a:defRPr/>
              </a:pPr>
              <a:t>‹N›</a:t>
            </a:fld>
            <a:endParaRPr lang="it-IT" altLang="it-IT"/>
          </a:p>
        </p:txBody>
      </p:sp>
    </p:spTree>
    <p:extLst>
      <p:ext uri="{BB962C8B-B14F-4D97-AF65-F5344CB8AC3E}">
        <p14:creationId xmlns:p14="http://schemas.microsoft.com/office/powerpoint/2010/main" val="570711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9C094AC8-055C-481C-B5B2-14FD7265FC9B}"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4F63922-9BF9-490A-AA34-599CC63E7849}" type="slidenum">
              <a:rPr lang="it-IT" altLang="it-IT" smtClean="0"/>
              <a:pPr>
                <a:defRPr/>
              </a:pPr>
              <a:t>‹N›</a:t>
            </a:fld>
            <a:endParaRPr lang="it-IT" altLang="it-IT"/>
          </a:p>
        </p:txBody>
      </p:sp>
    </p:spTree>
    <p:extLst>
      <p:ext uri="{BB962C8B-B14F-4D97-AF65-F5344CB8AC3E}">
        <p14:creationId xmlns:p14="http://schemas.microsoft.com/office/powerpoint/2010/main" val="1589009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C1613CE4-BCC0-4229-8539-0C0BBE9B2EA2}"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748D8D69-5C31-43FA-9741-294F4424B51E}" type="slidenum">
              <a:rPr lang="it-IT" altLang="it-IT" smtClean="0"/>
              <a:pPr>
                <a:defRPr/>
              </a:pPr>
              <a:t>‹N›</a:t>
            </a:fld>
            <a:endParaRPr lang="it-IT" altLang="it-IT"/>
          </a:p>
        </p:txBody>
      </p:sp>
    </p:spTree>
    <p:extLst>
      <p:ext uri="{BB962C8B-B14F-4D97-AF65-F5344CB8AC3E}">
        <p14:creationId xmlns:p14="http://schemas.microsoft.com/office/powerpoint/2010/main" val="382147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a:defRPr/>
            </a:pPr>
            <a:fld id="{78E9C664-09E2-4F6F-A6D2-887D1EF2A5F6}"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B5D9EE8F-7132-43A8-A9C6-21187F861B8C}" type="slidenum">
              <a:rPr lang="it-IT" altLang="it-IT" smtClean="0"/>
              <a:pPr>
                <a:defRPr/>
              </a:pPr>
              <a:t>‹N›</a:t>
            </a:fld>
            <a:endParaRPr lang="it-IT" altLang="it-IT"/>
          </a:p>
        </p:txBody>
      </p:sp>
    </p:spTree>
    <p:extLst>
      <p:ext uri="{BB962C8B-B14F-4D97-AF65-F5344CB8AC3E}">
        <p14:creationId xmlns:p14="http://schemas.microsoft.com/office/powerpoint/2010/main" val="4024002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a:defRPr/>
            </a:pPr>
            <a:fld id="{F65001BE-AE68-4027-86BA-CA5650F34CC8}"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8F19C920-C4E7-4B55-9621-C63B462988D0}" type="slidenum">
              <a:rPr lang="it-IT" altLang="it-IT" smtClean="0"/>
              <a:pPr>
                <a:defRPr/>
              </a:pPr>
              <a:t>‹N›</a:t>
            </a:fld>
            <a:endParaRPr lang="it-IT" altLang="it-IT"/>
          </a:p>
        </p:txBody>
      </p:sp>
    </p:spTree>
    <p:extLst>
      <p:ext uri="{BB962C8B-B14F-4D97-AF65-F5344CB8AC3E}">
        <p14:creationId xmlns:p14="http://schemas.microsoft.com/office/powerpoint/2010/main" val="2822900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a:defRPr/>
            </a:pPr>
            <a:fld id="{874F536E-1CA9-49E2-AA90-E900170802DB}" type="datetimeFigureOut">
              <a:rPr lang="it-IT" smtClean="0"/>
              <a:pPr>
                <a:defRPr/>
              </a:pPr>
              <a:t>10/02/2019</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2E92F364-1D3E-43AF-AFD9-3B70B76F13E7}" type="slidenum">
              <a:rPr lang="it-IT" altLang="it-IT" smtClean="0"/>
              <a:pPr>
                <a:defRPr/>
              </a:pPr>
              <a:t>‹N›</a:t>
            </a:fld>
            <a:endParaRPr lang="it-IT" altLang="it-IT"/>
          </a:p>
        </p:txBody>
      </p:sp>
    </p:spTree>
    <p:extLst>
      <p:ext uri="{BB962C8B-B14F-4D97-AF65-F5344CB8AC3E}">
        <p14:creationId xmlns:p14="http://schemas.microsoft.com/office/powerpoint/2010/main" val="1616076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a:defRPr/>
            </a:pPr>
            <a:fld id="{6D7D00C2-2034-4AB0-9D33-3F3EF128D7B5}"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B9AA522C-2087-480E-B736-599BA5CFA055}" type="slidenum">
              <a:rPr lang="it-IT" altLang="it-IT" smtClean="0"/>
              <a:pPr>
                <a:defRPr/>
              </a:pPr>
              <a:t>‹N›</a:t>
            </a:fld>
            <a:endParaRPr lang="it-IT" altLang="it-IT"/>
          </a:p>
        </p:txBody>
      </p:sp>
    </p:spTree>
    <p:extLst>
      <p:ext uri="{BB962C8B-B14F-4D97-AF65-F5344CB8AC3E}">
        <p14:creationId xmlns:p14="http://schemas.microsoft.com/office/powerpoint/2010/main" val="3218318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476A9C0-4B84-41BE-BE09-1604168D8C7E}" type="datetimeFigureOut">
              <a:rPr lang="it-IT" smtClean="0"/>
              <a:pPr>
                <a:defRPr/>
              </a:pPr>
              <a:t>10/02/2019</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CDCAFA53-D332-44BB-9AC6-34D02BA04873}" type="slidenum">
              <a:rPr lang="it-IT" altLang="it-IT" smtClean="0"/>
              <a:pPr>
                <a:defRPr/>
              </a:pPr>
              <a:t>‹N›</a:t>
            </a:fld>
            <a:endParaRPr lang="it-IT" altLang="it-IT"/>
          </a:p>
        </p:txBody>
      </p:sp>
    </p:spTree>
    <p:extLst>
      <p:ext uri="{BB962C8B-B14F-4D97-AF65-F5344CB8AC3E}">
        <p14:creationId xmlns:p14="http://schemas.microsoft.com/office/powerpoint/2010/main" val="24332894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1541ADD-4F39-4976-B792-E9F3390E9220}"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F7DCF0E-298C-4FEA-9FD5-48B0F9486F6C}" type="slidenum">
              <a:rPr lang="it-IT" altLang="it-IT" smtClean="0"/>
              <a:pPr>
                <a:defRPr/>
              </a:pPr>
              <a:t>‹N›</a:t>
            </a:fld>
            <a:endParaRPr lang="it-IT" altLang="it-IT"/>
          </a:p>
        </p:txBody>
      </p:sp>
    </p:spTree>
    <p:extLst>
      <p:ext uri="{BB962C8B-B14F-4D97-AF65-F5344CB8AC3E}">
        <p14:creationId xmlns:p14="http://schemas.microsoft.com/office/powerpoint/2010/main" val="2157033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6F76D737-D046-4B74-B553-7D9964CF6DA6}"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CF7408E1-E666-4A68-9504-B964063AE3E6}" type="slidenum">
              <a:rPr lang="it-IT" altLang="it-IT" smtClean="0"/>
              <a:pPr>
                <a:defRPr/>
              </a:pPr>
              <a:t>‹N›</a:t>
            </a:fld>
            <a:endParaRPr lang="it-IT" altLang="it-IT"/>
          </a:p>
        </p:txBody>
      </p:sp>
    </p:spTree>
    <p:extLst>
      <p:ext uri="{BB962C8B-B14F-4D97-AF65-F5344CB8AC3E}">
        <p14:creationId xmlns:p14="http://schemas.microsoft.com/office/powerpoint/2010/main" val="18543153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1785510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1914339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it-IT" smtClean="0"/>
              <a:t>Fare clic per modificare lo stile del titolo</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1438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3905912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it-IT" smtClean="0"/>
              <a:t>Fare clic per modificare lo stile del titolo</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3" name="Date Placeholder 2"/>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18602063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it-IT" smtClean="0"/>
              <a:t>Fare clic per modificare lo stile del titolo</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3" name="Date Placeholder 2"/>
          <p:cNvSpPr>
            <a:spLocks noGrp="1"/>
          </p:cNvSpPr>
          <p:nvPr>
            <p:ph type="dt" sz="half" idx="10"/>
          </p:nvPr>
        </p:nvSpPr>
        <p:spPr/>
        <p:txBody>
          <a:bodyPr/>
          <a:lstStyle/>
          <a:p>
            <a:pPr>
              <a:defRPr/>
            </a:pPr>
            <a:fld id="{EDF07F28-56E1-4876-9273-AB6694539757}" type="datetimeFigureOut">
              <a:rPr lang="it-IT" smtClean="0"/>
              <a:pPr>
                <a:defRPr/>
              </a:pPr>
              <a:t>10/02/2019</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23695877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F086585D-D78C-42FE-BAF8-526AEA00BB1E}"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2D3AFD03-D59E-45BC-B8BA-F286B9F043C7}" type="slidenum">
              <a:rPr lang="it-IT" altLang="it-IT" smtClean="0"/>
              <a:pPr>
                <a:defRPr/>
              </a:pPr>
              <a:t>‹N›</a:t>
            </a:fld>
            <a:endParaRPr lang="it-IT" altLang="it-IT"/>
          </a:p>
        </p:txBody>
      </p:sp>
    </p:spTree>
    <p:extLst>
      <p:ext uri="{BB962C8B-B14F-4D97-AF65-F5344CB8AC3E}">
        <p14:creationId xmlns:p14="http://schemas.microsoft.com/office/powerpoint/2010/main" val="13721475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defRPr/>
            </a:pPr>
            <a:fld id="{B9A98800-F0CF-4EA2-88F0-FD22F0CA46DF}" type="datetimeFigureOut">
              <a:rPr lang="it-IT" smtClean="0"/>
              <a:pPr>
                <a:defRPr/>
              </a:pPr>
              <a:t>10/02/2019</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D27CA0EC-F72F-4828-95B0-E61787971E64}" type="slidenum">
              <a:rPr lang="it-IT" altLang="it-IT" smtClean="0"/>
              <a:pPr>
                <a:defRPr/>
              </a:pPr>
              <a:t>‹N›</a:t>
            </a:fld>
            <a:endParaRPr lang="it-IT" altLang="it-IT"/>
          </a:p>
        </p:txBody>
      </p:sp>
    </p:spTree>
    <p:extLst>
      <p:ext uri="{BB962C8B-B14F-4D97-AF65-F5344CB8AC3E}">
        <p14:creationId xmlns:p14="http://schemas.microsoft.com/office/powerpoint/2010/main" val="84309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EDF07F28-56E1-4876-9273-AB6694539757}" type="datetimeFigureOut">
              <a:rPr lang="it-IT" smtClean="0"/>
              <a:pPr>
                <a:defRPr/>
              </a:pPr>
              <a:t>10/02/2019</a:t>
            </a:fld>
            <a:endParaRPr lang="it-IT"/>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it-IT"/>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639893740"/>
      </p:ext>
    </p:extLst>
  </p:cSld>
  <p:clrMap bg1="dk1" tx1="lt1" bg2="dk2" tx2="lt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 id="2147484194" r:id="rId13"/>
    <p:sldLayoutId id="2147484195" r:id="rId14"/>
    <p:sldLayoutId id="2147484196" r:id="rId15"/>
    <p:sldLayoutId id="2147484197" r:id="rId16"/>
    <p:sldLayoutId id="2147484198"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EDF07F28-56E1-4876-9273-AB6694539757}" type="datetimeFigureOut">
              <a:rPr lang="it-IT" smtClean="0"/>
              <a:pPr>
                <a:defRPr/>
              </a:pPr>
              <a:t>10/02/2019</a:t>
            </a:fld>
            <a:endParaRPr lang="it-IT"/>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it-IT"/>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2DFF4FB3-77D4-4982-A8F7-04885527FAEF}" type="slidenum">
              <a:rPr lang="it-IT" altLang="it-IT" smtClean="0"/>
              <a:pPr>
                <a:defRPr/>
              </a:pPr>
              <a:t>‹N›</a:t>
            </a:fld>
            <a:endParaRPr lang="it-IT" altLang="it-IT"/>
          </a:p>
        </p:txBody>
      </p:sp>
    </p:spTree>
    <p:extLst>
      <p:ext uri="{BB962C8B-B14F-4D97-AF65-F5344CB8AC3E}">
        <p14:creationId xmlns:p14="http://schemas.microsoft.com/office/powerpoint/2010/main" val="2653064871"/>
      </p:ext>
    </p:extLst>
  </p:cSld>
  <p:clrMap bg1="dk1" tx1="lt1" bg2="dk2" tx2="lt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 id="2147484212" r:id="rId13"/>
    <p:sldLayoutId id="2147484213" r:id="rId14"/>
    <p:sldLayoutId id="2147484214" r:id="rId15"/>
    <p:sldLayoutId id="2147484215" r:id="rId16"/>
    <p:sldLayoutId id="2147484216"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50" name="Titolo 1"/>
          <p:cNvSpPr>
            <a:spLocks noGrp="1"/>
          </p:cNvSpPr>
          <p:nvPr>
            <p:ph type="ctrTitle"/>
          </p:nvPr>
        </p:nvSpPr>
        <p:spPr>
          <a:xfrm>
            <a:off x="251520" y="695325"/>
            <a:ext cx="8640960" cy="782638"/>
          </a:xfrm>
        </p:spPr>
        <p:txBody>
          <a:bodyPr>
            <a:noAutofit/>
          </a:bodyPr>
          <a:lstStyle/>
          <a:p>
            <a:pPr eaLnBrk="1" fontAlgn="auto" hangingPunct="1">
              <a:spcAft>
                <a:spcPts val="0"/>
              </a:spcAft>
              <a:defRPr/>
            </a:pPr>
            <a:r>
              <a:rPr lang="it-IT" altLang="it-IT" sz="60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VANGELO DI LUCA</a:t>
            </a:r>
          </a:p>
        </p:txBody>
      </p:sp>
      <p:pic>
        <p:nvPicPr>
          <p:cNvPr id="4099" name="Immagine 3" descr="300px-Leonardo,_ultima_cena_(restored)_0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2150" y="1773238"/>
            <a:ext cx="78359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074" name="Titolo 1"/>
          <p:cNvSpPr>
            <a:spLocks noGrp="1"/>
          </p:cNvSpPr>
          <p:nvPr>
            <p:ph type="title"/>
          </p:nvPr>
        </p:nvSpPr>
        <p:spPr>
          <a:xfrm>
            <a:off x="755650" y="260350"/>
            <a:ext cx="7764463" cy="1439863"/>
          </a:xfrm>
        </p:spPr>
        <p:txBody>
          <a:bodyPr>
            <a:normAutofit/>
          </a:bodyPr>
          <a:lstStyle/>
          <a:p>
            <a:pPr eaLnBrk="1" fontAlgn="auto" hangingPunct="1">
              <a:spcAft>
                <a:spcPts val="0"/>
              </a:spcAft>
              <a:defRPr/>
            </a:pPr>
            <a:r>
              <a:rPr lang="it-IT" altLang="it-IT" sz="38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Ultima cena</a:t>
            </a:r>
            <a:r>
              <a:rPr lang="it-IT" altLang="it-IT" sz="3800" i="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a:t>
            </a:r>
            <a:r>
              <a:rPr lang="it-IT" altLang="it-IT" sz="38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r>
              <a:rPr lang="it-IT" altLang="it-IT" sz="3800" i="1" cap="none"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Leonardo da Vinci</a:t>
            </a:r>
            <a:endParaRPr lang="it-IT" altLang="it-IT" sz="3800" i="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endParaRPr>
          </a:p>
        </p:txBody>
      </p:sp>
      <p:pic>
        <p:nvPicPr>
          <p:cNvPr id="5123" name="Segnaposto contenuto 3" descr="leonardo_4[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59632" y="1556792"/>
            <a:ext cx="6590621" cy="4942966"/>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098" name="Titolo 1"/>
          <p:cNvSpPr>
            <a:spLocks noGrp="1"/>
          </p:cNvSpPr>
          <p:nvPr>
            <p:ph type="title"/>
          </p:nvPr>
        </p:nvSpPr>
        <p:spPr>
          <a:xfrm>
            <a:off x="755577" y="260648"/>
            <a:ext cx="576064" cy="6336704"/>
          </a:xfrm>
        </p:spPr>
        <p:txBody>
          <a:bodyPr>
            <a:noAutofit/>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RESURREZIONE</a:t>
            </a:r>
          </a:p>
        </p:txBody>
      </p:sp>
      <p:pic>
        <p:nvPicPr>
          <p:cNvPr id="6147" name="Immagine 2" descr="00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271571"/>
            <a:ext cx="5473402" cy="609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170" name="Segnaposto contenuto 6" descr="La%2520Risurrezione%2520di%2520Ges%C3%B9%5B1%5D[2].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3600450" cy="4721225"/>
          </a:xfrm>
        </p:spPr>
      </p:pic>
      <p:pic>
        <p:nvPicPr>
          <p:cNvPr id="7171" name="Segnaposto contenuto 7" descr="Resurrezione[1].jpg"/>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4139952" y="3068960"/>
            <a:ext cx="4826000" cy="3435350"/>
          </a:xfr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146" name="Titolo 1"/>
          <p:cNvSpPr>
            <a:spLocks noGrp="1"/>
          </p:cNvSpPr>
          <p:nvPr>
            <p:ph type="title"/>
          </p:nvPr>
        </p:nvSpPr>
        <p:spPr>
          <a:xfrm>
            <a:off x="685800" y="333375"/>
            <a:ext cx="7764463" cy="935385"/>
          </a:xfrm>
        </p:spPr>
        <p:txBody>
          <a:bodyPr>
            <a:normAutofit fontScale="90000"/>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GESÙ APPARE AI SUOI AMICI</a:t>
            </a:r>
          </a:p>
        </p:txBody>
      </p:sp>
      <p:pic>
        <p:nvPicPr>
          <p:cNvPr id="8195" name="Immagine 2" descr="incredulit-sto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9964" y="1268760"/>
            <a:ext cx="6536133" cy="528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70" name="Titolo 1"/>
          <p:cNvSpPr>
            <a:spLocks noGrp="1"/>
          </p:cNvSpPr>
          <p:nvPr>
            <p:ph type="ctrTitle"/>
          </p:nvPr>
        </p:nvSpPr>
        <p:spPr>
          <a:xfrm>
            <a:off x="684213" y="260350"/>
            <a:ext cx="7772400" cy="1295400"/>
          </a:xfrm>
        </p:spPr>
        <p:txBody>
          <a:bodyPr/>
          <a:lstStyle/>
          <a:p>
            <a:pPr eaLnBrk="1" fontAlgn="auto" hangingPunct="1">
              <a:spcAft>
                <a:spcPts val="0"/>
              </a:spcAft>
              <a:defRPr/>
            </a:pPr>
            <a:r>
              <a:rPr lang="it-IT" altLang="it-IT" sz="36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Apparizione ai discepoli di Emmaus,  </a:t>
            </a:r>
            <a:r>
              <a:rPr lang="it-IT" altLang="it-IT" sz="3600" i="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Caravaggio</a:t>
            </a:r>
          </a:p>
        </p:txBody>
      </p:sp>
      <p:pic>
        <p:nvPicPr>
          <p:cNvPr id="9219" name="Immagine 3" descr="Caravaggio-emmau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021" y="1628800"/>
            <a:ext cx="7056784" cy="48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52536" y="0"/>
            <a:ext cx="9721080" cy="1327150"/>
          </a:xfrm>
        </p:spPr>
        <p:txBody>
          <a:bodyPr>
            <a:noAutofit/>
          </a:bodyPr>
          <a:lstStyle/>
          <a:p>
            <a:pPr eaLnBrk="1" fontAlgn="auto" hangingPunct="1">
              <a:spcAft>
                <a:spcPts val="0"/>
              </a:spcAft>
              <a:defRPr/>
            </a:pPr>
            <a:r>
              <a:rPr lang="it-IT" sz="32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sz="32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sz="20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Luca 24, 13</a:t>
            </a:r>
            <a:r>
              <a:rPr lang="it-IT" sz="32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sz="32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sz="30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APPARIZIONE AI DISCEPOLI DI EMMAUS</a:t>
            </a:r>
            <a:br>
              <a:rPr lang="it-IT" sz="30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sz="32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p>
        </p:txBody>
      </p:sp>
      <p:sp>
        <p:nvSpPr>
          <p:cNvPr id="3" name="Segnaposto contenuto 2"/>
          <p:cNvSpPr>
            <a:spLocks noGrp="1"/>
          </p:cNvSpPr>
          <p:nvPr>
            <p:ph idx="1"/>
          </p:nvPr>
        </p:nvSpPr>
        <p:spPr>
          <a:xfrm>
            <a:off x="29636" y="1052736"/>
            <a:ext cx="8820150" cy="5544616"/>
          </a:xfrm>
        </p:spPr>
        <p:txBody>
          <a:bodyPr>
            <a:normAutofit fontScale="25000" lnSpcReduction="20000"/>
          </a:bodyPr>
          <a:lstStyle/>
          <a:p>
            <a:pPr eaLnBrk="1" fontAlgn="auto" hangingPunct="1">
              <a:spcAft>
                <a:spcPts val="0"/>
              </a:spcAft>
              <a:defRPr/>
            </a:pPr>
            <a:endParaRPr lang="it-IT" dirty="0" smtClean="0">
              <a:solidFill>
                <a:srgbClr val="002060"/>
              </a:solidFill>
              <a:effectLst/>
            </a:endParaRPr>
          </a:p>
          <a:p>
            <a:pPr eaLnBrk="1" fontAlgn="auto" hangingPunct="1">
              <a:spcAft>
                <a:spcPts val="0"/>
              </a:spcAft>
              <a:buFont typeface="Arial" panose="020B0604020202020204" pitchFamily="34" charset="0"/>
              <a:buNone/>
              <a:defRPr/>
            </a:pPr>
            <a:r>
              <a:rPr lang="it-IT" dirty="0" smtClean="0">
                <a:solidFill>
                  <a:srgbClr val="002060"/>
                </a:solidFill>
                <a:effectLst/>
              </a:rPr>
              <a:t> </a:t>
            </a:r>
            <a:endParaRPr lang="it-IT" b="1" dirty="0" smtClean="0">
              <a:solidFill>
                <a:srgbClr val="002060"/>
              </a:solidFill>
              <a:effectLst/>
            </a:endParaRPr>
          </a:p>
          <a:p>
            <a:pPr algn="just" eaLnBrk="1" fontAlgn="auto" hangingPunct="1">
              <a:lnSpc>
                <a:spcPct val="120000"/>
              </a:lnSpc>
              <a:spcAft>
                <a:spcPts val="0"/>
              </a:spcAft>
              <a:buFont typeface="Arial" panose="020B0604020202020204" pitchFamily="34" charset="0"/>
              <a:buNone/>
              <a:defRPr/>
            </a:pPr>
            <a:r>
              <a:rPr lang="it-IT" sz="7200" dirty="0" smtClean="0">
                <a:solidFill>
                  <a:srgbClr val="002060"/>
                </a:solidFill>
                <a:effectLst/>
                <a:latin typeface="Verdana" panose="020B0604030504040204" pitchFamily="34" charset="0"/>
                <a:ea typeface="Verdana" panose="020B0604030504040204" pitchFamily="34" charset="0"/>
              </a:rPr>
              <a:t>    </a:t>
            </a:r>
            <a:r>
              <a:rPr lang="it-IT" sz="8000" dirty="0" smtClean="0">
                <a:solidFill>
                  <a:srgbClr val="002060"/>
                </a:solidFill>
                <a:effectLst/>
                <a:latin typeface="Verdana" panose="020B0604030504040204" pitchFamily="34" charset="0"/>
                <a:ea typeface="Verdana" panose="020B0604030504040204" pitchFamily="34" charset="0"/>
              </a:rPr>
              <a:t>Ed ecco, in quello stesso giorno due di loro erano in cammino per un villaggio di nome </a:t>
            </a:r>
            <a:r>
              <a:rPr lang="it-IT" sz="8000" dirty="0" err="1" smtClean="0">
                <a:solidFill>
                  <a:srgbClr val="002060"/>
                </a:solidFill>
                <a:effectLst/>
                <a:latin typeface="Verdana" panose="020B0604030504040204" pitchFamily="34" charset="0"/>
                <a:ea typeface="Verdana" panose="020B0604030504040204" pitchFamily="34" charset="0"/>
              </a:rPr>
              <a:t>Èmmaus</a:t>
            </a:r>
            <a:r>
              <a:rPr lang="it-IT" sz="8000" dirty="0" smtClean="0">
                <a:solidFill>
                  <a:srgbClr val="002060"/>
                </a:solidFill>
                <a:effectLst/>
                <a:latin typeface="Verdana" panose="020B0604030504040204" pitchFamily="34" charset="0"/>
                <a:ea typeface="Verdana" panose="020B0604030504040204" pitchFamily="34" charset="0"/>
              </a:rPr>
              <a:t>, distante circa undici chilometri da Gerusalemme, </a:t>
            </a:r>
            <a:r>
              <a:rPr lang="it-IT" sz="8000" baseline="30000" dirty="0" smtClean="0">
                <a:solidFill>
                  <a:srgbClr val="002060"/>
                </a:solidFill>
                <a:effectLst/>
                <a:latin typeface="Verdana" panose="020B0604030504040204" pitchFamily="34" charset="0"/>
                <a:ea typeface="Verdana" panose="020B0604030504040204" pitchFamily="34" charset="0"/>
              </a:rPr>
              <a:t>14</a:t>
            </a:r>
            <a:r>
              <a:rPr lang="it-IT" sz="8000" dirty="0" smtClean="0">
                <a:solidFill>
                  <a:srgbClr val="002060"/>
                </a:solidFill>
                <a:effectLst/>
                <a:latin typeface="Verdana" panose="020B0604030504040204" pitchFamily="34" charset="0"/>
                <a:ea typeface="Verdana" panose="020B0604030504040204" pitchFamily="34" charset="0"/>
              </a:rPr>
              <a:t>e conversavano tra loro di tutto quello che era accaduto. </a:t>
            </a:r>
            <a:r>
              <a:rPr lang="it-IT" sz="8000" baseline="30000" dirty="0" smtClean="0">
                <a:solidFill>
                  <a:srgbClr val="002060"/>
                </a:solidFill>
                <a:effectLst/>
                <a:latin typeface="Verdana" panose="020B0604030504040204" pitchFamily="34" charset="0"/>
                <a:ea typeface="Verdana" panose="020B0604030504040204" pitchFamily="34" charset="0"/>
              </a:rPr>
              <a:t>15</a:t>
            </a:r>
            <a:r>
              <a:rPr lang="it-IT" sz="8000" dirty="0" smtClean="0">
                <a:solidFill>
                  <a:srgbClr val="002060"/>
                </a:solidFill>
                <a:effectLst/>
                <a:latin typeface="Verdana" panose="020B0604030504040204" pitchFamily="34" charset="0"/>
                <a:ea typeface="Verdana" panose="020B0604030504040204" pitchFamily="34" charset="0"/>
              </a:rPr>
              <a:t>Mentre conversavano e discutevano insieme, Gesù in persona si avvicinò e camminava con loro. </a:t>
            </a:r>
            <a:r>
              <a:rPr lang="it-IT" sz="8000" baseline="30000" dirty="0" smtClean="0">
                <a:solidFill>
                  <a:srgbClr val="002060"/>
                </a:solidFill>
                <a:effectLst/>
                <a:latin typeface="Verdana" panose="020B0604030504040204" pitchFamily="34" charset="0"/>
                <a:ea typeface="Verdana" panose="020B0604030504040204" pitchFamily="34" charset="0"/>
              </a:rPr>
              <a:t>16 </a:t>
            </a:r>
            <a:endParaRPr lang="it-IT" sz="80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20000"/>
              </a:lnSpc>
              <a:spcAft>
                <a:spcPts val="0"/>
              </a:spcAft>
              <a:buFont typeface="Arial" panose="020B0604020202020204" pitchFamily="34" charset="0"/>
              <a:buNone/>
              <a:defRPr/>
            </a:pPr>
            <a:r>
              <a:rPr lang="it-IT" sz="8000" b="1"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    </a:t>
            </a:r>
            <a:r>
              <a:rPr lang="it-IT" sz="8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Ma i loro occhi erano impediti a riconoscerlo. </a:t>
            </a:r>
            <a:r>
              <a:rPr lang="it-IT" sz="8000" baseline="30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17</a:t>
            </a:r>
            <a:r>
              <a:rPr lang="it-IT" sz="8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Ed egli disse loro: "Che cosa sono questi discorsi che state facendo tra voi lungo il cammino?". Si fermarono, col volto triste; </a:t>
            </a:r>
            <a:r>
              <a:rPr lang="it-IT" sz="8000" baseline="30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18</a:t>
            </a:r>
            <a:r>
              <a:rPr lang="it-IT" sz="8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uno di loro, di nome </a:t>
            </a:r>
            <a:r>
              <a:rPr lang="it-IT" sz="8000" dirty="0" err="1"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Clèopa</a:t>
            </a:r>
            <a:r>
              <a:rPr lang="it-IT" sz="8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 gli rispose: "Solo tu sei forestiero a Gerusalemme! Non sai ciò che vi è accaduto in questi giorni?". </a:t>
            </a:r>
            <a:r>
              <a:rPr lang="it-IT" sz="8000" baseline="30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19</a:t>
            </a:r>
            <a:r>
              <a:rPr lang="it-IT" sz="8000" dirty="0" smtClean="0">
                <a:solidFill>
                  <a:srgbClr val="002060"/>
                </a:solidFill>
                <a:effectLst/>
                <a:latin typeface="Verdana" panose="020B0604030504040204" pitchFamily="34" charset="0"/>
                <a:ea typeface="Verdana" panose="020B0604030504040204" pitchFamily="34" charset="0"/>
                <a:cs typeface="Segoe UI Semibold" panose="020B0702040204020203" pitchFamily="34" charset="0"/>
              </a:rPr>
              <a:t>Domandò loro: </a:t>
            </a:r>
            <a:r>
              <a:rPr lang="it-IT" sz="8000" dirty="0" smtClean="0">
                <a:solidFill>
                  <a:srgbClr val="002060"/>
                </a:solidFill>
                <a:effectLst/>
                <a:latin typeface="Verdana" panose="020B0604030504040204" pitchFamily="34" charset="0"/>
                <a:ea typeface="Verdana" panose="020B0604030504040204" pitchFamily="34" charset="0"/>
              </a:rPr>
              <a:t>"Che cosa?". Gli risposero: "Ciò che riguarda Gesù, il Nazareno, che fu profeta potente in opere e in parole, davanti a Dio e a tutto il popolo; </a:t>
            </a:r>
            <a:r>
              <a:rPr lang="it-IT" sz="8000" baseline="30000" dirty="0" smtClean="0">
                <a:solidFill>
                  <a:srgbClr val="002060"/>
                </a:solidFill>
                <a:effectLst/>
                <a:latin typeface="Verdana" panose="020B0604030504040204" pitchFamily="34" charset="0"/>
                <a:ea typeface="Verdana" panose="020B0604030504040204" pitchFamily="34" charset="0"/>
              </a:rPr>
              <a:t>20</a:t>
            </a:r>
            <a:r>
              <a:rPr lang="it-IT" sz="8000" dirty="0" smtClean="0">
                <a:solidFill>
                  <a:srgbClr val="002060"/>
                </a:solidFill>
                <a:effectLst/>
                <a:latin typeface="Verdana" panose="020B0604030504040204" pitchFamily="34" charset="0"/>
                <a:ea typeface="Verdana" panose="020B0604030504040204" pitchFamily="34" charset="0"/>
              </a:rPr>
              <a:t>come i capi dei sacerdoti e le nostre autorità lo hanno consegnato per farlo condannare a morte e lo hanno crocifisso. </a:t>
            </a:r>
            <a:r>
              <a:rPr lang="it-IT" sz="8000" baseline="30000" dirty="0" smtClean="0">
                <a:solidFill>
                  <a:srgbClr val="002060"/>
                </a:solidFill>
                <a:effectLst/>
                <a:latin typeface="Verdana" panose="020B0604030504040204" pitchFamily="34" charset="0"/>
                <a:ea typeface="Verdana" panose="020B0604030504040204" pitchFamily="34" charset="0"/>
              </a:rPr>
              <a:t>21</a:t>
            </a:r>
            <a:r>
              <a:rPr lang="it-IT" sz="8000" dirty="0" smtClean="0">
                <a:solidFill>
                  <a:srgbClr val="002060"/>
                </a:solidFill>
                <a:effectLst/>
                <a:latin typeface="Verdana" panose="020B0604030504040204" pitchFamily="34" charset="0"/>
                <a:ea typeface="Verdana" panose="020B0604030504040204" pitchFamily="34" charset="0"/>
              </a:rPr>
              <a:t>Noi speravamo che egli  fosse colui che avrebbe liberato Israele; con tutto ciò, sono passati tre giorni da quando queste cose sono accadute.. </a:t>
            </a:r>
            <a:r>
              <a:rPr lang="it-IT" sz="8000" baseline="30000" dirty="0">
                <a:solidFill>
                  <a:srgbClr val="002060"/>
                </a:solidFill>
                <a:effectLst/>
                <a:latin typeface="Verdana" panose="020B0604030504040204" pitchFamily="34" charset="0"/>
                <a:ea typeface="Verdana" panose="020B0604030504040204" pitchFamily="34" charset="0"/>
              </a:rPr>
              <a:t>22</a:t>
            </a:r>
          </a:p>
          <a:p>
            <a:pPr algn="just" eaLnBrk="1" fontAlgn="auto" hangingPunct="1">
              <a:spcAft>
                <a:spcPts val="0"/>
              </a:spcAft>
              <a:buFont typeface="Arial" panose="020B0604020202020204" pitchFamily="34" charset="0"/>
              <a:buNone/>
              <a:defRPr/>
            </a:pPr>
            <a:endParaRPr lang="it-IT" sz="7200" dirty="0" smtClean="0">
              <a:solidFill>
                <a:srgbClr val="002060"/>
              </a:solidFill>
              <a:effectLst/>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388" y="476250"/>
            <a:ext cx="8713787" cy="5976938"/>
          </a:xfrm>
        </p:spPr>
        <p:txBody>
          <a:bodyPr>
            <a:noAutofit/>
          </a:bodyPr>
          <a:lstStyle/>
          <a:p>
            <a:pPr algn="just" eaLnBrk="1" fontAlgn="auto" hangingPunct="1">
              <a:spcAft>
                <a:spcPts val="0"/>
              </a:spcAft>
              <a:buFont typeface="Arial" panose="020B0604020202020204" pitchFamily="34" charset="0"/>
              <a:buNone/>
              <a:defRPr/>
            </a:pPr>
            <a:r>
              <a:rPr lang="it-IT" sz="1900" baseline="30000" dirty="0" smtClean="0">
                <a:solidFill>
                  <a:srgbClr val="002060"/>
                </a:solidFill>
                <a:latin typeface="Verdana" panose="020B0604030504040204" pitchFamily="34" charset="0"/>
                <a:ea typeface="Verdana" panose="020B0604030504040204" pitchFamily="34" charset="0"/>
              </a:rPr>
              <a:t>  </a:t>
            </a:r>
            <a:r>
              <a:rPr lang="it-IT" sz="1900" dirty="0" smtClean="0">
                <a:solidFill>
                  <a:srgbClr val="002060"/>
                </a:solidFill>
                <a:latin typeface="Verdana" panose="020B0604030504040204" pitchFamily="34" charset="0"/>
                <a:ea typeface="Verdana" panose="020B0604030504040204" pitchFamily="34" charset="0"/>
              </a:rPr>
              <a:t>   </a:t>
            </a:r>
            <a:r>
              <a:rPr lang="it-IT" sz="1900" dirty="0" smtClean="0">
                <a:solidFill>
                  <a:srgbClr val="002060"/>
                </a:solidFill>
                <a:effectLst/>
                <a:latin typeface="Verdana" panose="020B0604030504040204" pitchFamily="34" charset="0"/>
                <a:ea typeface="Verdana" panose="020B0604030504040204" pitchFamily="34" charset="0"/>
              </a:rPr>
              <a:t>Ma </a:t>
            </a:r>
            <a:r>
              <a:rPr lang="it-IT" sz="1900" dirty="0">
                <a:solidFill>
                  <a:srgbClr val="002060"/>
                </a:solidFill>
                <a:effectLst/>
                <a:latin typeface="Verdana" panose="020B0604030504040204" pitchFamily="34" charset="0"/>
                <a:ea typeface="Verdana" panose="020B0604030504040204" pitchFamily="34" charset="0"/>
              </a:rPr>
              <a:t>alcune donne, delle nostre, ci hanno sconvolti; si sono recate al mattino alla tomba </a:t>
            </a:r>
            <a:r>
              <a:rPr lang="it-IT" sz="1900" baseline="30000" dirty="0">
                <a:solidFill>
                  <a:srgbClr val="002060"/>
                </a:solidFill>
                <a:effectLst/>
                <a:latin typeface="Verdana" panose="020B0604030504040204" pitchFamily="34" charset="0"/>
                <a:ea typeface="Verdana" panose="020B0604030504040204" pitchFamily="34" charset="0"/>
              </a:rPr>
              <a:t>23</a:t>
            </a:r>
            <a:r>
              <a:rPr lang="it-IT" sz="1900" dirty="0">
                <a:solidFill>
                  <a:srgbClr val="002060"/>
                </a:solidFill>
                <a:effectLst/>
                <a:latin typeface="Verdana" panose="020B0604030504040204" pitchFamily="34" charset="0"/>
                <a:ea typeface="Verdana" panose="020B0604030504040204" pitchFamily="34" charset="0"/>
              </a:rPr>
              <a:t>e, non avendo trovato il suo corpo, sono venute a dirci di aver avuto anche una visione di angeli, i quali affermano che egli è </a:t>
            </a:r>
            <a:r>
              <a:rPr lang="it-IT" sz="1900" dirty="0" smtClean="0">
                <a:solidFill>
                  <a:srgbClr val="002060"/>
                </a:solidFill>
                <a:effectLst/>
                <a:latin typeface="Verdana" panose="020B0604030504040204" pitchFamily="34" charset="0"/>
                <a:ea typeface="Verdana" panose="020B0604030504040204" pitchFamily="34" charset="0"/>
              </a:rPr>
              <a:t>vivo.</a:t>
            </a:r>
            <a:r>
              <a:rPr lang="it-IT" sz="1900" baseline="30000" dirty="0" smtClean="0">
                <a:solidFill>
                  <a:srgbClr val="002060"/>
                </a:solidFill>
                <a:effectLst/>
                <a:latin typeface="Verdana" panose="020B0604030504040204" pitchFamily="34" charset="0"/>
                <a:ea typeface="Verdana" panose="020B0604030504040204" pitchFamily="34" charset="0"/>
              </a:rPr>
              <a:t>24</a:t>
            </a:r>
          </a:p>
          <a:p>
            <a:pPr algn="just" eaLnBrk="1" fontAlgn="auto" hangingPunct="1">
              <a:spcAft>
                <a:spcPts val="0"/>
              </a:spcAft>
              <a:buFont typeface="Arial" panose="020B0604020202020204" pitchFamily="34" charset="0"/>
              <a:buNone/>
              <a:defRPr/>
            </a:pPr>
            <a:r>
              <a:rPr lang="it-IT" sz="1900" baseline="30000" dirty="0">
                <a:solidFill>
                  <a:srgbClr val="002060"/>
                </a:solidFill>
                <a:effectLst/>
                <a:latin typeface="Verdana" panose="020B0604030504040204" pitchFamily="34" charset="0"/>
                <a:ea typeface="Verdana" panose="020B0604030504040204" pitchFamily="34" charset="0"/>
              </a:rPr>
              <a:t> </a:t>
            </a:r>
            <a:r>
              <a:rPr lang="it-IT" sz="1900" baseline="30000" dirty="0" smtClean="0">
                <a:solidFill>
                  <a:srgbClr val="002060"/>
                </a:solidFill>
                <a:effectLst/>
                <a:latin typeface="Verdana" panose="020B0604030504040204" pitchFamily="34" charset="0"/>
                <a:ea typeface="Verdana" panose="020B0604030504040204" pitchFamily="34" charset="0"/>
              </a:rPr>
              <a:t>    </a:t>
            </a:r>
            <a:r>
              <a:rPr lang="it-IT" sz="1900" dirty="0" smtClean="0">
                <a:solidFill>
                  <a:srgbClr val="002060"/>
                </a:solidFill>
                <a:effectLst/>
                <a:latin typeface="Verdana" panose="020B0604030504040204" pitchFamily="34" charset="0"/>
                <a:ea typeface="Verdana" panose="020B0604030504040204" pitchFamily="34" charset="0"/>
              </a:rPr>
              <a:t>Alcuni dei nostri sono andati alla tomba e hanno trovato come avevano detto le donne, ma lui non l' hanno visto". </a:t>
            </a:r>
            <a:r>
              <a:rPr lang="it-IT" sz="1900" baseline="30000" dirty="0" smtClean="0">
                <a:solidFill>
                  <a:srgbClr val="002060"/>
                </a:solidFill>
                <a:effectLst/>
                <a:latin typeface="Verdana" panose="020B0604030504040204" pitchFamily="34" charset="0"/>
                <a:ea typeface="Verdana" panose="020B0604030504040204" pitchFamily="34" charset="0"/>
              </a:rPr>
              <a:t>25</a:t>
            </a:r>
            <a:endParaRPr lang="it-IT" sz="19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spcAft>
                <a:spcPts val="0"/>
              </a:spcAft>
              <a:buFont typeface="Arial" panose="020B0604020202020204" pitchFamily="34" charset="0"/>
              <a:buNone/>
              <a:defRPr/>
            </a:pPr>
            <a:r>
              <a:rPr lang="it-IT" sz="1900" dirty="0" smtClean="0">
                <a:solidFill>
                  <a:srgbClr val="002060"/>
                </a:solidFill>
                <a:effectLst/>
                <a:latin typeface="Verdana" panose="020B0604030504040204" pitchFamily="34" charset="0"/>
                <a:ea typeface="Verdana" panose="020B0604030504040204" pitchFamily="34" charset="0"/>
              </a:rPr>
              <a:t>    Disse loro: "Stolti e lenti di cuore a credere in tutto ciò che hanno detto i profeti! </a:t>
            </a:r>
            <a:r>
              <a:rPr lang="it-IT" sz="1900" baseline="30000" dirty="0" smtClean="0">
                <a:solidFill>
                  <a:srgbClr val="002060"/>
                </a:solidFill>
                <a:effectLst/>
                <a:latin typeface="Verdana" panose="020B0604030504040204" pitchFamily="34" charset="0"/>
                <a:ea typeface="Verdana" panose="020B0604030504040204" pitchFamily="34" charset="0"/>
              </a:rPr>
              <a:t>26</a:t>
            </a:r>
            <a:r>
              <a:rPr lang="it-IT" sz="1900" dirty="0" smtClean="0">
                <a:solidFill>
                  <a:srgbClr val="002060"/>
                </a:solidFill>
                <a:effectLst/>
                <a:latin typeface="Verdana" panose="020B0604030504040204" pitchFamily="34" charset="0"/>
                <a:ea typeface="Verdana" panose="020B0604030504040204" pitchFamily="34" charset="0"/>
              </a:rPr>
              <a:t>Non bisognava che il Cristo patisse queste sofferenze per entrare nella sua gloria?". </a:t>
            </a:r>
            <a:r>
              <a:rPr lang="it-IT" sz="1900" baseline="30000" dirty="0" smtClean="0">
                <a:solidFill>
                  <a:srgbClr val="002060"/>
                </a:solidFill>
                <a:effectLst/>
                <a:latin typeface="Verdana" panose="020B0604030504040204" pitchFamily="34" charset="0"/>
                <a:ea typeface="Verdana" panose="020B0604030504040204" pitchFamily="34" charset="0"/>
              </a:rPr>
              <a:t>27</a:t>
            </a:r>
            <a:r>
              <a:rPr lang="it-IT" sz="1900" dirty="0" smtClean="0">
                <a:solidFill>
                  <a:srgbClr val="002060"/>
                </a:solidFill>
                <a:effectLst/>
                <a:latin typeface="Verdana" panose="020B0604030504040204" pitchFamily="34" charset="0"/>
                <a:ea typeface="Verdana" panose="020B0604030504040204" pitchFamily="34" charset="0"/>
              </a:rPr>
              <a:t>E, cominciando da Mosè e da tutti i profeti, spiegò loro in tutte le Scritture ciò che si riferiva a lui.</a:t>
            </a:r>
            <a:r>
              <a:rPr lang="it-IT" sz="1900" baseline="30000" dirty="0" smtClean="0">
                <a:solidFill>
                  <a:srgbClr val="002060"/>
                </a:solidFill>
                <a:effectLst/>
                <a:latin typeface="Verdana" panose="020B0604030504040204" pitchFamily="34" charset="0"/>
                <a:ea typeface="Verdana" panose="020B0604030504040204" pitchFamily="34" charset="0"/>
              </a:rPr>
              <a:t>28</a:t>
            </a:r>
          </a:p>
          <a:p>
            <a:pPr algn="just" eaLnBrk="1" fontAlgn="auto" hangingPunct="1">
              <a:spcAft>
                <a:spcPts val="0"/>
              </a:spcAft>
              <a:buFont typeface="Arial" panose="020B0604020202020204" pitchFamily="34" charset="0"/>
              <a:buNone/>
              <a:defRPr/>
            </a:pPr>
            <a:r>
              <a:rPr lang="it-IT" sz="1900" baseline="30000" dirty="0">
                <a:solidFill>
                  <a:srgbClr val="002060"/>
                </a:solidFill>
                <a:effectLst/>
                <a:latin typeface="Verdana" panose="020B0604030504040204" pitchFamily="34" charset="0"/>
                <a:ea typeface="Verdana" panose="020B0604030504040204" pitchFamily="34" charset="0"/>
              </a:rPr>
              <a:t> </a:t>
            </a:r>
            <a:r>
              <a:rPr lang="it-IT" sz="1900" baseline="30000" dirty="0" smtClean="0">
                <a:solidFill>
                  <a:srgbClr val="002060"/>
                </a:solidFill>
                <a:effectLst/>
                <a:latin typeface="Verdana" panose="020B0604030504040204" pitchFamily="34" charset="0"/>
                <a:ea typeface="Verdana" panose="020B0604030504040204" pitchFamily="34" charset="0"/>
              </a:rPr>
              <a:t>    </a:t>
            </a:r>
            <a:r>
              <a:rPr lang="it-IT" sz="1900" dirty="0" smtClean="0">
                <a:solidFill>
                  <a:srgbClr val="002060"/>
                </a:solidFill>
                <a:effectLst/>
                <a:latin typeface="Verdana" panose="020B0604030504040204" pitchFamily="34" charset="0"/>
                <a:ea typeface="Verdana" panose="020B0604030504040204" pitchFamily="34" charset="0"/>
              </a:rPr>
              <a:t>Quando furono vicini al villaggio dove erano diretti, egli fece come se dovesse andare più lontano. </a:t>
            </a:r>
            <a:r>
              <a:rPr lang="it-IT" sz="1900" baseline="30000" dirty="0" smtClean="0">
                <a:solidFill>
                  <a:srgbClr val="002060"/>
                </a:solidFill>
                <a:effectLst/>
                <a:latin typeface="Verdana" panose="020B0604030504040204" pitchFamily="34" charset="0"/>
                <a:ea typeface="Verdana" panose="020B0604030504040204" pitchFamily="34" charset="0"/>
              </a:rPr>
              <a:t>29</a:t>
            </a:r>
            <a:r>
              <a:rPr lang="it-IT" sz="1900" dirty="0" smtClean="0">
                <a:solidFill>
                  <a:srgbClr val="002060"/>
                </a:solidFill>
                <a:effectLst/>
                <a:latin typeface="Verdana" panose="020B0604030504040204" pitchFamily="34" charset="0"/>
                <a:ea typeface="Verdana" panose="020B0604030504040204" pitchFamily="34" charset="0"/>
              </a:rPr>
              <a:t>Ma essi insistettero: "Resta con noi, perché si fa sera e il giorno è ormai al tramonto". Egli entrò per rimanere con loro. </a:t>
            </a:r>
            <a:r>
              <a:rPr lang="it-IT" sz="1900" baseline="30000" dirty="0" smtClean="0">
                <a:solidFill>
                  <a:srgbClr val="002060"/>
                </a:solidFill>
                <a:effectLst/>
                <a:latin typeface="Verdana" panose="020B0604030504040204" pitchFamily="34" charset="0"/>
                <a:ea typeface="Verdana" panose="020B0604030504040204" pitchFamily="34" charset="0"/>
              </a:rPr>
              <a:t>30</a:t>
            </a:r>
            <a:endParaRPr lang="it-IT" sz="19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spcAft>
                <a:spcPts val="0"/>
              </a:spcAft>
              <a:buFont typeface="Arial" panose="020B0604020202020204" pitchFamily="34" charset="0"/>
              <a:buNone/>
              <a:defRPr/>
            </a:pPr>
            <a:r>
              <a:rPr lang="it-IT" sz="1900" dirty="0" smtClean="0">
                <a:solidFill>
                  <a:srgbClr val="002060"/>
                </a:solidFill>
                <a:effectLst/>
                <a:latin typeface="Verdana" panose="020B0604030504040204" pitchFamily="34" charset="0"/>
                <a:ea typeface="Verdana" panose="020B0604030504040204" pitchFamily="34" charset="0"/>
              </a:rPr>
              <a:t>    Quando fu a tavola con loro, prese il pane, recitò la benedizione, lo spezzò e lo diede loro. </a:t>
            </a:r>
            <a:r>
              <a:rPr lang="it-IT" sz="1900" baseline="30000" dirty="0" smtClean="0">
                <a:solidFill>
                  <a:srgbClr val="002060"/>
                </a:solidFill>
                <a:effectLst/>
                <a:latin typeface="Verdana" panose="020B0604030504040204" pitchFamily="34" charset="0"/>
                <a:ea typeface="Verdana" panose="020B0604030504040204" pitchFamily="34" charset="0"/>
              </a:rPr>
              <a:t>31</a:t>
            </a:r>
            <a:r>
              <a:rPr lang="it-IT" sz="1900" dirty="0" smtClean="0">
                <a:solidFill>
                  <a:srgbClr val="002060"/>
                </a:solidFill>
                <a:effectLst/>
                <a:latin typeface="Verdana" panose="020B0604030504040204" pitchFamily="34" charset="0"/>
                <a:ea typeface="Verdana" panose="020B0604030504040204" pitchFamily="34" charset="0"/>
              </a:rPr>
              <a:t>Allora si aprirono loro gli occhi e lo riconobbero. Ma egli sparì dalla loro vista.</a:t>
            </a:r>
            <a:r>
              <a:rPr lang="it-IT" sz="1900" baseline="30000" dirty="0" smtClean="0">
                <a:solidFill>
                  <a:srgbClr val="002060"/>
                </a:solidFill>
                <a:effectLst/>
                <a:latin typeface="Verdana" panose="020B0604030504040204" pitchFamily="34" charset="0"/>
                <a:ea typeface="Verdana" panose="020B0604030504040204" pitchFamily="34" charset="0"/>
              </a:rPr>
              <a:t>32</a:t>
            </a:r>
            <a:r>
              <a:rPr lang="it-IT" sz="1900" dirty="0" smtClean="0">
                <a:solidFill>
                  <a:srgbClr val="002060"/>
                </a:solidFill>
                <a:effectLst/>
                <a:latin typeface="Verdana" panose="020B0604030504040204" pitchFamily="34" charset="0"/>
                <a:ea typeface="Verdana" panose="020B0604030504040204" pitchFamily="34" charset="0"/>
              </a:rPr>
              <a:t> </a:t>
            </a:r>
          </a:p>
          <a:p>
            <a:pPr algn="just" eaLnBrk="1" fontAlgn="auto" hangingPunct="1">
              <a:spcAft>
                <a:spcPts val="0"/>
              </a:spcAft>
              <a:defRPr/>
            </a:pPr>
            <a:endParaRPr lang="it-IT" sz="1900" dirty="0" smtClean="0">
              <a:solidFill>
                <a:srgbClr val="002060"/>
              </a:solidFill>
              <a:effectLst/>
              <a:latin typeface="Verdana" panose="020B0604030504040204" pitchFamily="34" charset="0"/>
              <a:ea typeface="Verdana" panose="020B0604030504040204" pitchFamily="34" charset="0"/>
            </a:endParaRPr>
          </a:p>
          <a:p>
            <a:pPr marL="0" indent="0" algn="just" eaLnBrk="1" fontAlgn="auto" hangingPunct="1">
              <a:spcAft>
                <a:spcPts val="0"/>
              </a:spcAft>
              <a:buFont typeface="Arial" panose="020B0604020202020204" pitchFamily="34" charset="0"/>
              <a:buNone/>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r>
              <a:rPr lang="it-IT" sz="1900" dirty="0" smtClean="0">
                <a:solidFill>
                  <a:srgbClr val="002060"/>
                </a:solidFill>
                <a:latin typeface="Verdana" panose="020B0604030504040204" pitchFamily="34" charset="0"/>
                <a:ea typeface="Verdana" panose="020B0604030504040204" pitchFamily="34" charset="0"/>
              </a:rPr>
              <a:t> </a:t>
            </a:r>
          </a:p>
          <a:p>
            <a:pPr eaLnBrk="1" fontAlgn="auto" hangingPunct="1">
              <a:spcAft>
                <a:spcPts val="0"/>
              </a:spcAft>
              <a:defRPr/>
            </a:pPr>
            <a:endParaRPr lang="it-IT" sz="1900" dirty="0" smtClean="0">
              <a:solidFill>
                <a:srgbClr val="002060"/>
              </a:solidFill>
              <a:latin typeface="Verdana" panose="020B0604030504040204" pitchFamily="34" charset="0"/>
              <a:ea typeface="Verdana" panose="020B0604030504040204" pitchFamily="34" charset="0"/>
            </a:endParaRP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850" y="1125538"/>
            <a:ext cx="8126413" cy="5256212"/>
          </a:xfrm>
        </p:spPr>
        <p:txBody>
          <a:bodyPr>
            <a:normAutofit/>
          </a:bodyPr>
          <a:lstStyle/>
          <a:p>
            <a:pPr algn="just" eaLnBrk="1" fontAlgn="auto" hangingPunct="1">
              <a:lnSpc>
                <a:spcPct val="120000"/>
              </a:lnSpc>
              <a:spcAft>
                <a:spcPts val="0"/>
              </a:spcAft>
              <a:buFont typeface="Arial" panose="020B0604020202020204" pitchFamily="34" charset="0"/>
              <a:buNone/>
              <a:defRPr/>
            </a:pPr>
            <a:r>
              <a:rPr lang="it-IT" baseline="30000" dirty="0" smtClean="0">
                <a:solidFill>
                  <a:srgbClr val="002060"/>
                </a:solidFill>
                <a:latin typeface="Verdana" panose="020B0604030504040204" pitchFamily="34" charset="0"/>
                <a:ea typeface="Verdana" panose="020B0604030504040204" pitchFamily="34" charset="0"/>
              </a:rPr>
              <a:t>      </a:t>
            </a:r>
            <a:r>
              <a:rPr lang="it-IT" dirty="0" smtClean="0">
                <a:solidFill>
                  <a:srgbClr val="002060"/>
                </a:solidFill>
                <a:effectLst/>
                <a:latin typeface="Verdana" panose="020B0604030504040204" pitchFamily="34" charset="0"/>
                <a:ea typeface="Verdana" panose="020B0604030504040204" pitchFamily="34" charset="0"/>
              </a:rPr>
              <a:t>Ed essi dissero l'un l'altro: "Non ardeva forse in noi il nostro cuore mentre egli conversava con noi lungo la via, quando ci spiegava le Scritture?". </a:t>
            </a:r>
            <a:r>
              <a:rPr lang="it-IT" baseline="30000" dirty="0" smtClean="0">
                <a:solidFill>
                  <a:srgbClr val="002060"/>
                </a:solidFill>
                <a:effectLst/>
                <a:latin typeface="Verdana" panose="020B0604030504040204" pitchFamily="34" charset="0"/>
                <a:ea typeface="Verdana" panose="020B0604030504040204" pitchFamily="34" charset="0"/>
              </a:rPr>
              <a:t>33</a:t>
            </a:r>
            <a:r>
              <a:rPr lang="it-IT" dirty="0" smtClean="0">
                <a:solidFill>
                  <a:srgbClr val="002060"/>
                </a:solidFill>
                <a:effectLst/>
                <a:latin typeface="Verdana" panose="020B0604030504040204" pitchFamily="34" charset="0"/>
                <a:ea typeface="Verdana" panose="020B0604030504040204" pitchFamily="34" charset="0"/>
              </a:rPr>
              <a:t>Partirono senza indugio e fecero ritorno a Gerusalemme, dove trovarono riuniti gli Undici e gli altri che erano con loro, </a:t>
            </a:r>
            <a:r>
              <a:rPr lang="it-IT" baseline="30000" dirty="0" smtClean="0">
                <a:solidFill>
                  <a:srgbClr val="002060"/>
                </a:solidFill>
                <a:effectLst/>
                <a:latin typeface="Verdana" panose="020B0604030504040204" pitchFamily="34" charset="0"/>
                <a:ea typeface="Verdana" panose="020B0604030504040204" pitchFamily="34" charset="0"/>
              </a:rPr>
              <a:t>34 </a:t>
            </a:r>
            <a:r>
              <a:rPr lang="it-IT" dirty="0" smtClean="0">
                <a:solidFill>
                  <a:srgbClr val="002060"/>
                </a:solidFill>
                <a:effectLst/>
                <a:latin typeface="Verdana" panose="020B0604030504040204" pitchFamily="34" charset="0"/>
                <a:ea typeface="Verdana" panose="020B0604030504040204" pitchFamily="34" charset="0"/>
              </a:rPr>
              <a:t>i quali dicevano: "Davvero il Signore è risorto ed è apparso a Simone!".</a:t>
            </a:r>
            <a:r>
              <a:rPr lang="it-IT" baseline="30000" dirty="0" smtClean="0">
                <a:solidFill>
                  <a:srgbClr val="002060"/>
                </a:solidFill>
                <a:effectLst/>
                <a:latin typeface="Verdana" panose="020B0604030504040204" pitchFamily="34" charset="0"/>
                <a:ea typeface="Verdana" panose="020B0604030504040204" pitchFamily="34" charset="0"/>
              </a:rPr>
              <a:t>35</a:t>
            </a:r>
            <a:r>
              <a:rPr lang="it-IT" dirty="0" smtClean="0">
                <a:solidFill>
                  <a:srgbClr val="002060"/>
                </a:solidFill>
                <a:effectLst/>
                <a:latin typeface="Verdana" panose="020B0604030504040204" pitchFamily="34" charset="0"/>
                <a:ea typeface="Verdana" panose="020B0604030504040204" pitchFamily="34" charset="0"/>
              </a:rPr>
              <a:t> </a:t>
            </a:r>
          </a:p>
          <a:p>
            <a:pPr algn="just" eaLnBrk="1" fontAlgn="auto" hangingPunct="1">
              <a:lnSpc>
                <a:spcPct val="120000"/>
              </a:lnSpc>
              <a:spcAft>
                <a:spcPts val="0"/>
              </a:spcAft>
              <a:buFont typeface="Arial" panose="020B0604020202020204" pitchFamily="34" charset="0"/>
              <a:buNone/>
              <a:defRPr/>
            </a:pPr>
            <a:r>
              <a:rPr lang="it-IT" baseline="30000" dirty="0" smtClean="0">
                <a:solidFill>
                  <a:srgbClr val="002060"/>
                </a:solidFill>
                <a:effectLst/>
                <a:latin typeface="Verdana" panose="020B0604030504040204" pitchFamily="34" charset="0"/>
                <a:ea typeface="Verdana" panose="020B0604030504040204" pitchFamily="34" charset="0"/>
              </a:rPr>
              <a:t> </a:t>
            </a:r>
            <a:r>
              <a:rPr lang="it-IT" dirty="0" smtClean="0">
                <a:solidFill>
                  <a:srgbClr val="002060"/>
                </a:solidFill>
                <a:effectLst/>
                <a:latin typeface="Verdana" panose="020B0604030504040204" pitchFamily="34" charset="0"/>
                <a:ea typeface="Verdana" panose="020B0604030504040204" pitchFamily="34" charset="0"/>
              </a:rPr>
              <a:t>   Ed essi narravano ciò che era accaduto lungo la via e come l'avevano riconosciuto</a:t>
            </a:r>
            <a:r>
              <a:rPr lang="it-IT" b="1" dirty="0" smtClean="0">
                <a:solidFill>
                  <a:srgbClr val="002060"/>
                </a:solidFill>
                <a:effectLst/>
                <a:latin typeface="Verdana" panose="020B0604030504040204" pitchFamily="34" charset="0"/>
                <a:ea typeface="Verdana" panose="020B0604030504040204" pitchFamily="34" charset="0"/>
              </a:rPr>
              <a:t> nello spezzare il pane. </a:t>
            </a: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266" name="Titolo 1"/>
          <p:cNvSpPr>
            <a:spLocks noGrp="1"/>
          </p:cNvSpPr>
          <p:nvPr>
            <p:ph type="title"/>
          </p:nvPr>
        </p:nvSpPr>
        <p:spPr>
          <a:xfrm>
            <a:off x="685800" y="188913"/>
            <a:ext cx="7764463" cy="1008062"/>
          </a:xfrm>
        </p:spPr>
        <p:txBody>
          <a:bodyPr/>
          <a:lstStyle/>
          <a:p>
            <a:pPr eaLnBrk="1" fontAlgn="auto" hangingPunct="1">
              <a:spcAft>
                <a:spcPts val="0"/>
              </a:spcAft>
              <a:defRPr/>
            </a:pPr>
            <a:r>
              <a:rPr lang="it-IT" altLang="it-IT" sz="3600" dirty="0" err="1"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Rembrand</a:t>
            </a:r>
            <a:endParaRPr lang="it-IT" altLang="it-IT" sz="3600"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endParaRPr>
          </a:p>
        </p:txBody>
      </p:sp>
      <p:pic>
        <p:nvPicPr>
          <p:cNvPr id="13315" name="Immagine 2" descr="Emmaus_Rembrand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196975"/>
            <a:ext cx="5762625"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290" name="Titolo 1"/>
          <p:cNvSpPr>
            <a:spLocks noGrp="1"/>
          </p:cNvSpPr>
          <p:nvPr>
            <p:ph type="title"/>
          </p:nvPr>
        </p:nvSpPr>
        <p:spPr>
          <a:xfrm>
            <a:off x="468313" y="122238"/>
            <a:ext cx="8229600" cy="935037"/>
          </a:xfrm>
        </p:spPr>
        <p:txBody>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GESÙ APPARE AGLI APOSTOLI</a:t>
            </a:r>
          </a:p>
        </p:txBody>
      </p:sp>
      <p:pic>
        <p:nvPicPr>
          <p:cNvPr id="14339" name="Immagine 2" descr="0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052513"/>
            <a:ext cx="4895850" cy="545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362" name="Segnaposto contenuto 2"/>
          <p:cNvSpPr>
            <a:spLocks noGrp="1"/>
          </p:cNvSpPr>
          <p:nvPr>
            <p:ph idx="1"/>
          </p:nvPr>
        </p:nvSpPr>
        <p:spPr bwMode="auto">
          <a:xfrm>
            <a:off x="323850" y="549275"/>
            <a:ext cx="8280400" cy="5975350"/>
          </a:xfrm>
        </p:spPr>
        <p:txBody>
          <a:bodyPr wrap="square" numCol="1" anchor="t" anchorCtr="0" compatLnSpc="1">
            <a:prstTxWarp prst="textNoShape">
              <a:avLst/>
            </a:prstTxWarp>
            <a:normAutofit/>
          </a:bodyPr>
          <a:lstStyle/>
          <a:p>
            <a:pPr algn="just" eaLnBrk="1" hangingPunct="1">
              <a:lnSpc>
                <a:spcPct val="150000"/>
              </a:lnSpc>
              <a:buFont typeface="Arial" panose="020B0604020202020204" pitchFamily="34" charset="0"/>
              <a:buNone/>
            </a:pPr>
            <a:r>
              <a:rPr lang="it-IT" altLang="it-IT" dirty="0" smtClean="0">
                <a:solidFill>
                  <a:srgbClr val="002060"/>
                </a:solidFill>
                <a:effectLst/>
              </a:rPr>
              <a:t>    </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Mentre essi parlavano di queste cose, Gesù in persona stette in mezzo a loro e disse: "Pace a voi!".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37</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Sconvolti e pieni di paura, credevano di vedere un fantasma.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38</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Ma egli disse loro: "Perché siete turbati, e perché sorgono dubbi nel vostro cuore?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39</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Guardate le mie mani e i miei piedi: sono proprio io! Toccatemi e guardate; un fantasma non ha carne e ossa, come vedete che io ho".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40</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Dicendo questo, mostrò loro le mani e i piedi.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41</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Ma poiché per la gioia non credevano ancora ed erano pieni di stupore, disse: "Avete qui qualche cosa da mangiare?".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42</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Gli offrirono una porzione di pesce arrostito; </a:t>
            </a:r>
            <a:r>
              <a:rPr lang="it-IT" altLang="it-IT" baseline="30000"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43</a:t>
            </a:r>
            <a:r>
              <a:rPr lang="it-IT" altLang="it-IT" dirty="0" smtClean="0">
                <a:solidFill>
                  <a:srgbClr val="002060"/>
                </a:solidFill>
                <a:effectLst/>
                <a:latin typeface="Verdana" panose="020B0604030504040204" pitchFamily="34" charset="0"/>
                <a:ea typeface="Verdana" panose="020B0604030504040204" pitchFamily="34" charset="0"/>
                <a:cs typeface="Verdana" panose="020B0604030504040204" pitchFamily="34" charset="0"/>
              </a:rPr>
              <a:t>egli lo prese e lo mangiò davanti a loro.</a:t>
            </a:r>
            <a:r>
              <a:rPr lang="it-IT" altLang="it-IT" dirty="0" smtClean="0">
                <a:solidFill>
                  <a:srgbClr val="002060"/>
                </a:solidFill>
                <a:effectLst/>
              </a:rPr>
              <a:t> </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757644" y="404664"/>
            <a:ext cx="7765322" cy="970450"/>
          </a:xfrm>
        </p:spPr>
        <p:txBody>
          <a:bodyPr>
            <a:normAutofit fontScale="90000"/>
          </a:bodyPr>
          <a:lstStyle/>
          <a:p>
            <a:pPr eaLnBrk="1" fontAlgn="auto" hangingPunct="1">
              <a:spcAft>
                <a:spcPts val="0"/>
              </a:spcAft>
              <a:defRPr/>
            </a:pPr>
            <a:r>
              <a:rPr lang="it-IT" sz="32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sz="32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sz="40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ULTIME ISTRUZIONI DI GESÙ AGLI APOSTOLI</a:t>
            </a:r>
            <a:r>
              <a:rPr lang="it-IT" sz="32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sz="32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endParaRPr lang="it-IT" sz="32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endParaRPr>
          </a:p>
        </p:txBody>
      </p:sp>
      <p:sp>
        <p:nvSpPr>
          <p:cNvPr id="3" name="Segnaposto contenuto 2"/>
          <p:cNvSpPr>
            <a:spLocks noGrp="1"/>
          </p:cNvSpPr>
          <p:nvPr>
            <p:ph idx="1"/>
          </p:nvPr>
        </p:nvSpPr>
        <p:spPr>
          <a:xfrm>
            <a:off x="323528" y="1094825"/>
            <a:ext cx="8199438" cy="4733925"/>
          </a:xfrm>
        </p:spPr>
        <p:txBody>
          <a:bodyPr>
            <a:noAutofit/>
          </a:bodyPr>
          <a:lstStyle/>
          <a:p>
            <a:pPr eaLnBrk="1" fontAlgn="auto" hangingPunct="1">
              <a:spcAft>
                <a:spcPts val="0"/>
              </a:spcAft>
              <a:buFont typeface="Arial" panose="020B0604020202020204" pitchFamily="34" charset="0"/>
              <a:buNone/>
              <a:defRPr/>
            </a:pPr>
            <a:r>
              <a:rPr lang="it-IT" sz="2400" b="1" dirty="0" smtClean="0">
                <a:solidFill>
                  <a:srgbClr val="002060"/>
                </a:solidFill>
                <a:effectLst/>
                <a:latin typeface="Verdana" panose="020B0604030504040204" pitchFamily="34" charset="0"/>
                <a:ea typeface="Verdana" panose="020B0604030504040204" pitchFamily="34" charset="0"/>
              </a:rPr>
              <a:t> </a:t>
            </a:r>
            <a:endParaRPr lang="it-IT" sz="2400"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00000"/>
              </a:lnSpc>
              <a:spcAft>
                <a:spcPts val="0"/>
              </a:spcAft>
              <a:buFont typeface="Arial" panose="020B0604020202020204" pitchFamily="34" charset="0"/>
              <a:buNone/>
              <a:defRPr/>
            </a:pPr>
            <a:r>
              <a:rPr lang="it-IT" sz="2400" dirty="0" smtClean="0">
                <a:solidFill>
                  <a:srgbClr val="002060"/>
                </a:solidFill>
                <a:effectLst/>
                <a:latin typeface="Verdana" panose="020B0604030504040204" pitchFamily="34" charset="0"/>
                <a:ea typeface="Verdana" panose="020B0604030504040204" pitchFamily="34" charset="0"/>
              </a:rPr>
              <a:t>   Poi disse: "Sono queste le parole che io vi dissi quando ero ancora con voi: bisogna che si compiano tutte le cose scritte su di me nella legge di Mosè, nei Profeti e nei Salmi". </a:t>
            </a:r>
            <a:r>
              <a:rPr lang="it-IT" sz="2400" baseline="30000" dirty="0" smtClean="0">
                <a:solidFill>
                  <a:srgbClr val="002060"/>
                </a:solidFill>
                <a:effectLst/>
                <a:latin typeface="Verdana" panose="020B0604030504040204" pitchFamily="34" charset="0"/>
                <a:ea typeface="Verdana" panose="020B0604030504040204" pitchFamily="34" charset="0"/>
              </a:rPr>
              <a:t>45 </a:t>
            </a:r>
            <a:endParaRPr lang="it-IT" sz="24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00000"/>
              </a:lnSpc>
              <a:spcAft>
                <a:spcPts val="0"/>
              </a:spcAft>
              <a:buFont typeface="Arial" panose="020B0604020202020204" pitchFamily="34" charset="0"/>
              <a:buNone/>
              <a:defRPr/>
            </a:pPr>
            <a:r>
              <a:rPr lang="it-IT" sz="2400" dirty="0" smtClean="0">
                <a:solidFill>
                  <a:srgbClr val="002060"/>
                </a:solidFill>
                <a:effectLst/>
                <a:latin typeface="Verdana" panose="020B0604030504040204" pitchFamily="34" charset="0"/>
                <a:ea typeface="Verdana" panose="020B0604030504040204" pitchFamily="34" charset="0"/>
              </a:rPr>
              <a:t>   Allora aprì loro la mente per comprendere le Scritture </a:t>
            </a:r>
            <a:r>
              <a:rPr lang="it-IT" sz="2400" baseline="30000" dirty="0" smtClean="0">
                <a:solidFill>
                  <a:srgbClr val="002060"/>
                </a:solidFill>
                <a:effectLst/>
                <a:latin typeface="Verdana" panose="020B0604030504040204" pitchFamily="34" charset="0"/>
                <a:ea typeface="Verdana" panose="020B0604030504040204" pitchFamily="34" charset="0"/>
              </a:rPr>
              <a:t>46</a:t>
            </a:r>
            <a:r>
              <a:rPr lang="it-IT" sz="2400" dirty="0" smtClean="0">
                <a:solidFill>
                  <a:srgbClr val="002060"/>
                </a:solidFill>
                <a:effectLst/>
                <a:latin typeface="Verdana" panose="020B0604030504040204" pitchFamily="34" charset="0"/>
                <a:ea typeface="Verdana" panose="020B0604030504040204" pitchFamily="34" charset="0"/>
              </a:rPr>
              <a:t>e disse loro: "Così sta scritto: il Cristo patirà e risorgerà dai morti il terzo giorno, </a:t>
            </a:r>
            <a:r>
              <a:rPr lang="it-IT" sz="2400" baseline="30000" dirty="0" smtClean="0">
                <a:solidFill>
                  <a:srgbClr val="002060"/>
                </a:solidFill>
                <a:effectLst/>
                <a:latin typeface="Verdana" panose="020B0604030504040204" pitchFamily="34" charset="0"/>
                <a:ea typeface="Verdana" panose="020B0604030504040204" pitchFamily="34" charset="0"/>
              </a:rPr>
              <a:t>47</a:t>
            </a:r>
            <a:r>
              <a:rPr lang="it-IT" sz="2400" dirty="0" smtClean="0">
                <a:solidFill>
                  <a:srgbClr val="002060"/>
                </a:solidFill>
                <a:effectLst/>
                <a:latin typeface="Verdana" panose="020B0604030504040204" pitchFamily="34" charset="0"/>
                <a:ea typeface="Verdana" panose="020B0604030504040204" pitchFamily="34" charset="0"/>
              </a:rPr>
              <a:t>e nel suo nome saranno predicati a tutti i popoli la conversione e il perdono dei peccati, cominciando da Gerusalemme. </a:t>
            </a:r>
            <a:r>
              <a:rPr lang="it-IT" sz="2400" baseline="30000" dirty="0" smtClean="0">
                <a:solidFill>
                  <a:srgbClr val="002060"/>
                </a:solidFill>
                <a:effectLst/>
                <a:latin typeface="Verdana" panose="020B0604030504040204" pitchFamily="34" charset="0"/>
                <a:ea typeface="Verdana" panose="020B0604030504040204" pitchFamily="34" charset="0"/>
              </a:rPr>
              <a:t>48</a:t>
            </a:r>
            <a:r>
              <a:rPr lang="it-IT" sz="2400" dirty="0" smtClean="0">
                <a:solidFill>
                  <a:srgbClr val="002060"/>
                </a:solidFill>
                <a:effectLst/>
                <a:latin typeface="Verdana" panose="020B0604030504040204" pitchFamily="34" charset="0"/>
                <a:ea typeface="Verdana" panose="020B0604030504040204" pitchFamily="34" charset="0"/>
              </a:rPr>
              <a:t>Di questo voi siete testimoni. </a:t>
            </a:r>
            <a:r>
              <a:rPr lang="it-IT" sz="2400" baseline="30000" dirty="0" smtClean="0">
                <a:solidFill>
                  <a:srgbClr val="002060"/>
                </a:solidFill>
                <a:effectLst/>
                <a:latin typeface="Verdana" panose="020B0604030504040204" pitchFamily="34" charset="0"/>
                <a:ea typeface="Verdana" panose="020B0604030504040204" pitchFamily="34" charset="0"/>
              </a:rPr>
              <a:t>49</a:t>
            </a:r>
            <a:r>
              <a:rPr lang="it-IT" sz="2400" dirty="0" smtClean="0">
                <a:solidFill>
                  <a:srgbClr val="002060"/>
                </a:solidFill>
                <a:effectLst/>
                <a:latin typeface="Verdana" panose="020B0604030504040204" pitchFamily="34" charset="0"/>
                <a:ea typeface="Verdana" panose="020B0604030504040204" pitchFamily="34" charset="0"/>
              </a:rPr>
              <a:t>Ed ecco, io mando su di voi colui che il Padre mio ha promesso; ma voi restate in città, finché non siate rivestiti di potenza dall'alto".</a:t>
            </a:r>
            <a:endParaRPr lang="it-IT" sz="2400" b="1" dirty="0" smtClean="0">
              <a:solidFill>
                <a:srgbClr val="002060"/>
              </a:solidFill>
              <a:effectLst/>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362" name="Titolo 1"/>
          <p:cNvSpPr>
            <a:spLocks noGrp="1"/>
          </p:cNvSpPr>
          <p:nvPr>
            <p:ph type="title"/>
          </p:nvPr>
        </p:nvSpPr>
        <p:spPr>
          <a:xfrm>
            <a:off x="1043608" y="404662"/>
            <a:ext cx="720080" cy="6120680"/>
          </a:xfrm>
        </p:spPr>
        <p:txBody>
          <a:bodyPr>
            <a:normAutofit fontScale="90000"/>
          </a:bodyPr>
          <a:lstStyle/>
          <a:p>
            <a:pPr eaLnBrk="1" fontAlgn="auto" hangingPunct="1">
              <a:spcAft>
                <a:spcPts val="0"/>
              </a:spcAft>
              <a:defRPr/>
            </a:pPr>
            <a:r>
              <a:rPr lang="it-IT" altLang="it-IT" sz="4400" b="1" dirty="0" smtClean="0">
                <a:solidFill>
                  <a:schemeClr val="accent1">
                    <a:lumMod val="50000"/>
                  </a:schemeClr>
                </a:solidFill>
                <a:effectLst/>
                <a:latin typeface="Verdana" panose="020B0604030504040204" pitchFamily="34" charset="0"/>
                <a:ea typeface="Verdana" panose="020B0604030504040204" pitchFamily="34" charset="0"/>
              </a:rPr>
              <a:t>ASCENSIONE</a:t>
            </a:r>
          </a:p>
        </p:txBody>
      </p:sp>
      <p:pic>
        <p:nvPicPr>
          <p:cNvPr id="17411" name="Segnaposto contenuto 3" descr="2GLORIOSO[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131840" y="258150"/>
            <a:ext cx="3992466" cy="6413705"/>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8434" name="Segnaposto contenuto 4" descr="Ascensione[1].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536" y="908050"/>
            <a:ext cx="3887663" cy="5141802"/>
          </a:xfrm>
        </p:spPr>
      </p:pic>
      <p:pic>
        <p:nvPicPr>
          <p:cNvPr id="18435" name="Segnaposto contenuto 5" descr="ascensione0003[1].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636187" y="900856"/>
            <a:ext cx="4184285" cy="5148996"/>
          </a:xfr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431800" y="1152525"/>
            <a:ext cx="8280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just">
              <a:lnSpc>
                <a:spcPct val="100000"/>
              </a:lnSpc>
              <a:spcBef>
                <a:spcPct val="0"/>
              </a:spcBef>
              <a:buFontTx/>
              <a:buNone/>
            </a:pPr>
            <a:r>
              <a:rPr lang="it-IT" altLang="it-IT" sz="2800" dirty="0">
                <a:solidFill>
                  <a:srgbClr val="002060"/>
                </a:solidFill>
                <a:latin typeface="Verdana" panose="020B0604030504040204" pitchFamily="34" charset="0"/>
              </a:rPr>
              <a:t>Poi li condusse fuori verso </a:t>
            </a:r>
            <a:r>
              <a:rPr lang="it-IT" altLang="it-IT" sz="2800" dirty="0" err="1">
                <a:solidFill>
                  <a:srgbClr val="002060"/>
                </a:solidFill>
                <a:latin typeface="Verdana" panose="020B0604030504040204" pitchFamily="34" charset="0"/>
              </a:rPr>
              <a:t>Betània</a:t>
            </a:r>
            <a:r>
              <a:rPr lang="it-IT" altLang="it-IT" sz="2800" dirty="0">
                <a:solidFill>
                  <a:srgbClr val="002060"/>
                </a:solidFill>
                <a:latin typeface="Verdana" panose="020B0604030504040204" pitchFamily="34" charset="0"/>
              </a:rPr>
              <a:t> e, alzate le mani, li benedisse. </a:t>
            </a:r>
            <a:r>
              <a:rPr lang="it-IT" altLang="it-IT" sz="2800" baseline="30000" dirty="0">
                <a:solidFill>
                  <a:srgbClr val="002060"/>
                </a:solidFill>
                <a:latin typeface="Verdana" panose="020B0604030504040204" pitchFamily="34" charset="0"/>
              </a:rPr>
              <a:t>51</a:t>
            </a:r>
            <a:r>
              <a:rPr lang="it-IT" altLang="it-IT" sz="2800" dirty="0">
                <a:solidFill>
                  <a:srgbClr val="002060"/>
                </a:solidFill>
                <a:latin typeface="Verdana" panose="020B0604030504040204" pitchFamily="34" charset="0"/>
              </a:rPr>
              <a:t>Mentre li benediceva, si staccò da loro e veniva portato su, in cielo. </a:t>
            </a:r>
            <a:r>
              <a:rPr lang="it-IT" altLang="it-IT" sz="2800" baseline="30000" dirty="0">
                <a:solidFill>
                  <a:srgbClr val="002060"/>
                </a:solidFill>
                <a:latin typeface="Verdana" panose="020B0604030504040204" pitchFamily="34" charset="0"/>
              </a:rPr>
              <a:t>52</a:t>
            </a:r>
            <a:r>
              <a:rPr lang="it-IT" altLang="it-IT" sz="2800" dirty="0">
                <a:solidFill>
                  <a:srgbClr val="002060"/>
                </a:solidFill>
                <a:latin typeface="Verdana" panose="020B0604030504040204" pitchFamily="34" charset="0"/>
              </a:rPr>
              <a:t>Ed essi si prostrarono davanti a lui; poi tornarono a Gerusalemme con grande gioia </a:t>
            </a:r>
            <a:r>
              <a:rPr lang="it-IT" altLang="it-IT" sz="2800" baseline="30000" dirty="0">
                <a:solidFill>
                  <a:srgbClr val="002060"/>
                </a:solidFill>
                <a:latin typeface="Verdana" panose="020B0604030504040204" pitchFamily="34" charset="0"/>
              </a:rPr>
              <a:t>53</a:t>
            </a:r>
            <a:r>
              <a:rPr lang="it-IT" altLang="it-IT" sz="2800" dirty="0">
                <a:solidFill>
                  <a:srgbClr val="002060"/>
                </a:solidFill>
                <a:latin typeface="Verdana" panose="020B0604030504040204" pitchFamily="34" charset="0"/>
              </a:rPr>
              <a:t>e stavano sempre nel tempio lodando Dio.</a:t>
            </a:r>
            <a:endParaRPr lang="it-IT" altLang="it-IT" sz="2800" b="1" dirty="0">
              <a:solidFill>
                <a:srgbClr val="002060"/>
              </a:solidFill>
              <a:latin typeface="Verdana" panose="020B0604030504040204" pitchFamily="34" charset="0"/>
            </a:endParaRPr>
          </a:p>
          <a:p>
            <a:pPr algn="just">
              <a:lnSpc>
                <a:spcPct val="100000"/>
              </a:lnSpc>
              <a:spcBef>
                <a:spcPct val="0"/>
              </a:spcBef>
              <a:buFontTx/>
              <a:buNone/>
            </a:pPr>
            <a:endParaRPr lang="it-IT" altLang="it-IT" dirty="0">
              <a:solidFill>
                <a:srgbClr val="002060"/>
              </a:solidFill>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Rettangolo 3"/>
          <p:cNvSpPr/>
          <p:nvPr/>
        </p:nvSpPr>
        <p:spPr>
          <a:xfrm>
            <a:off x="971600" y="1268760"/>
            <a:ext cx="7200800" cy="4154984"/>
          </a:xfrm>
          <a:prstGeom prst="rect">
            <a:avLst/>
          </a:prstGeom>
          <a:noFill/>
        </p:spPr>
        <p:txBody>
          <a:bodyPr wrap="square">
            <a:spAutoFit/>
          </a:bodyPr>
          <a:lstStyle/>
          <a:p>
            <a:pPr algn="ctr" eaLnBrk="1" fontAlgn="auto" hangingPunct="1">
              <a:spcBef>
                <a:spcPts val="0"/>
              </a:spcBef>
              <a:spcAft>
                <a:spcPts val="0"/>
              </a:spcAft>
              <a:defRPr/>
            </a:pPr>
            <a:r>
              <a:rPr lang="it-IT" sz="8800" b="1" dirty="0" smtClean="0">
                <a:ln w="18000">
                  <a:solidFill>
                    <a:schemeClr val="bg1"/>
                  </a:solidFill>
                  <a:prstDash val="solid"/>
                  <a:miter lim="800000"/>
                </a:ln>
                <a:solidFill>
                  <a:schemeClr val="accent1">
                    <a:lumMod val="50000"/>
                  </a:schemeClr>
                </a:solidFill>
                <a:latin typeface="Verdana" panose="020B0604030504040204" pitchFamily="34" charset="0"/>
                <a:ea typeface="Verdana" panose="020B0604030504040204" pitchFamily="34" charset="0"/>
                <a:cs typeface="+mn-cs"/>
              </a:rPr>
              <a:t>ATTI DEGLI</a:t>
            </a:r>
          </a:p>
          <a:p>
            <a:pPr algn="ctr" eaLnBrk="1" fontAlgn="auto" hangingPunct="1">
              <a:spcBef>
                <a:spcPts val="0"/>
              </a:spcBef>
              <a:spcAft>
                <a:spcPts val="0"/>
              </a:spcAft>
              <a:defRPr/>
            </a:pPr>
            <a:r>
              <a:rPr lang="it-IT" sz="8800" b="1" dirty="0" smtClean="0">
                <a:ln w="18000">
                  <a:solidFill>
                    <a:schemeClr val="bg1"/>
                  </a:solidFill>
                  <a:prstDash val="solid"/>
                  <a:miter lim="800000"/>
                </a:ln>
                <a:solidFill>
                  <a:schemeClr val="accent1">
                    <a:lumMod val="50000"/>
                  </a:schemeClr>
                </a:solidFill>
                <a:latin typeface="Verdana" panose="020B0604030504040204" pitchFamily="34" charset="0"/>
                <a:ea typeface="Verdana" panose="020B0604030504040204" pitchFamily="34" charset="0"/>
                <a:cs typeface="+mn-cs"/>
              </a:rPr>
              <a:t>APOSTOLI</a:t>
            </a:r>
            <a:endParaRPr lang="it-IT" sz="8800" b="1" dirty="0">
              <a:ln w="18000">
                <a:solidFill>
                  <a:schemeClr val="bg1"/>
                </a:solidFill>
                <a:prstDash val="solid"/>
                <a:miter lim="800000"/>
              </a:ln>
              <a:solidFill>
                <a:schemeClr val="accent1">
                  <a:lumMod val="50000"/>
                </a:schemeClr>
              </a:solidFill>
              <a:latin typeface="Verdana" panose="020B0604030504040204" pitchFamily="34" charset="0"/>
              <a:ea typeface="Verdana" panose="020B060403050404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eaLnBrk="1" fontAlgn="auto" hangingPunct="1">
              <a:spcAft>
                <a:spcPts val="0"/>
              </a:spcAft>
              <a:defRPr/>
            </a:pPr>
            <a: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
            </a:r>
            <a:b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br>
            <a:r>
              <a:rPr 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CAPITOLO</a:t>
            </a:r>
            <a: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 1 </a:t>
            </a:r>
            <a:b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br>
            <a: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DA GESÙ AGLI APOSTOLI</a:t>
            </a:r>
            <a:br>
              <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br>
            <a:endParaRPr 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endParaRPr>
          </a:p>
        </p:txBody>
      </p:sp>
      <p:sp>
        <p:nvSpPr>
          <p:cNvPr id="3" name="Segnaposto contenuto 2"/>
          <p:cNvSpPr>
            <a:spLocks noGrp="1"/>
          </p:cNvSpPr>
          <p:nvPr>
            <p:ph idx="1"/>
          </p:nvPr>
        </p:nvSpPr>
        <p:spPr>
          <a:xfrm>
            <a:off x="395288" y="1935163"/>
            <a:ext cx="8054975" cy="4302125"/>
          </a:xfrm>
        </p:spPr>
        <p:txBody>
          <a:bodyPr>
            <a:noAutofit/>
          </a:bodyPr>
          <a:lstStyle/>
          <a:p>
            <a:pPr algn="just" eaLnBrk="1" fontAlgn="auto" hangingPunct="1">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Nel primo racconto, o </a:t>
            </a:r>
            <a:r>
              <a:rPr lang="it-IT" dirty="0" err="1" smtClean="0">
                <a:solidFill>
                  <a:srgbClr val="002060"/>
                </a:solidFill>
                <a:effectLst/>
                <a:latin typeface="Verdana" panose="020B0604030504040204" pitchFamily="34" charset="0"/>
                <a:ea typeface="Verdana" panose="020B0604030504040204" pitchFamily="34" charset="0"/>
              </a:rPr>
              <a:t>Teòfilo</a:t>
            </a:r>
            <a:r>
              <a:rPr lang="it-IT" dirty="0" smtClean="0">
                <a:solidFill>
                  <a:srgbClr val="002060"/>
                </a:solidFill>
                <a:effectLst/>
                <a:latin typeface="Verdana" panose="020B0604030504040204" pitchFamily="34" charset="0"/>
                <a:ea typeface="Verdana" panose="020B0604030504040204" pitchFamily="34" charset="0"/>
              </a:rPr>
              <a:t>, ho trattato di tutto quello che Gesù fece e insegnò dagli inizi </a:t>
            </a:r>
            <a:r>
              <a:rPr lang="it-IT" baseline="30000" dirty="0" smtClean="0">
                <a:solidFill>
                  <a:srgbClr val="002060"/>
                </a:solidFill>
                <a:effectLst/>
                <a:latin typeface="Verdana" panose="020B0604030504040204" pitchFamily="34" charset="0"/>
                <a:ea typeface="Verdana" panose="020B0604030504040204" pitchFamily="34" charset="0"/>
              </a:rPr>
              <a:t>2</a:t>
            </a:r>
            <a:r>
              <a:rPr lang="it-IT" dirty="0" smtClean="0">
                <a:solidFill>
                  <a:srgbClr val="002060"/>
                </a:solidFill>
                <a:effectLst/>
                <a:latin typeface="Verdana" panose="020B0604030504040204" pitchFamily="34" charset="0"/>
                <a:ea typeface="Verdana" panose="020B0604030504040204" pitchFamily="34" charset="0"/>
              </a:rPr>
              <a:t>fino al giorno in cui fu assunto in cielo, dopo aver dato disposizioni agli apostoli che si era scelti per mezzo dello Spirito Santo.</a:t>
            </a:r>
            <a:r>
              <a:rPr lang="it-IT" baseline="30000" dirty="0" smtClean="0">
                <a:solidFill>
                  <a:srgbClr val="002060"/>
                </a:solidFill>
                <a:effectLst/>
                <a:latin typeface="Verdana" panose="020B0604030504040204" pitchFamily="34" charset="0"/>
                <a:ea typeface="Verdana" panose="020B0604030504040204" pitchFamily="34" charset="0"/>
              </a:rPr>
              <a:t>3</a:t>
            </a:r>
          </a:p>
          <a:p>
            <a:pPr algn="just" eaLnBrk="1" fontAlgn="auto" hangingPunct="1">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Egli si mostrò a essi vivo, dopo la sua passione, con molte prove, durante quaranta giorni, apparendo loro e parlando delle cose riguardanti il regno di Dio. </a:t>
            </a:r>
            <a:r>
              <a:rPr lang="it-IT" baseline="30000" dirty="0" smtClean="0">
                <a:solidFill>
                  <a:srgbClr val="002060"/>
                </a:solidFill>
                <a:effectLst/>
                <a:latin typeface="Verdana" panose="020B0604030504040204" pitchFamily="34" charset="0"/>
                <a:ea typeface="Verdana" panose="020B0604030504040204" pitchFamily="34" charset="0"/>
              </a:rPr>
              <a:t>4</a:t>
            </a:r>
            <a:r>
              <a:rPr lang="it-IT" dirty="0" smtClean="0">
                <a:solidFill>
                  <a:srgbClr val="002060"/>
                </a:solidFill>
                <a:effectLst/>
                <a:latin typeface="Verdana" panose="020B0604030504040204" pitchFamily="34" charset="0"/>
                <a:ea typeface="Verdana" panose="020B0604030504040204" pitchFamily="34" charset="0"/>
              </a:rPr>
              <a:t>Mentre si trovava a tavola con essi, ordinò loro di non allontanarsi da Gerusalemme, ma di attendere l'adempimento della promessa del Padre, "quella - disse - che voi avete udito da me: </a:t>
            </a:r>
            <a:r>
              <a:rPr lang="it-IT" baseline="30000" dirty="0">
                <a:solidFill>
                  <a:srgbClr val="002060"/>
                </a:solidFill>
                <a:effectLst/>
                <a:latin typeface="Verdana" panose="020B0604030504040204" pitchFamily="34" charset="0"/>
                <a:ea typeface="Verdana" panose="020B0604030504040204" pitchFamily="34" charset="0"/>
              </a:rPr>
              <a:t>5</a:t>
            </a:r>
            <a:r>
              <a:rPr lang="it-IT" baseline="30000" dirty="0" smtClean="0">
                <a:solidFill>
                  <a:srgbClr val="002060"/>
                </a:solidFill>
                <a:effectLst/>
                <a:latin typeface="Verdana" panose="020B0604030504040204" pitchFamily="34" charset="0"/>
                <a:ea typeface="Verdana" panose="020B0604030504040204" pitchFamily="34" charset="0"/>
              </a:rPr>
              <a:t> </a:t>
            </a:r>
            <a:endParaRPr lang="it-IT"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Giovanni battezzò con acqua, voi invece, tra non molti giorni, sarete battezzati in Spirito Santo".</a:t>
            </a:r>
          </a:p>
          <a:p>
            <a:pPr algn="just" eaLnBrk="1" fontAlgn="auto" hangingPunct="1">
              <a:lnSpc>
                <a:spcPct val="170000"/>
              </a:lnSpc>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a:t>
            </a:r>
          </a:p>
          <a:p>
            <a:pPr eaLnBrk="1" fontAlgn="auto" hangingPunct="1">
              <a:spcAft>
                <a:spcPts val="0"/>
              </a:spcAft>
              <a:buFont typeface="Arial" panose="020B0604020202020204" pitchFamily="34" charset="0"/>
              <a:buNone/>
              <a:defRPr/>
            </a:pPr>
            <a:endParaRPr lang="it-IT" dirty="0" smtClean="0">
              <a:solidFill>
                <a:srgbClr val="002060"/>
              </a:solidFill>
              <a:effectLst/>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07504" y="496093"/>
            <a:ext cx="4387850" cy="5865813"/>
          </a:xfrm>
        </p:spPr>
        <p:txBody>
          <a:bodyPr>
            <a:normAutofit fontScale="25000" lnSpcReduction="20000"/>
          </a:bodyPr>
          <a:lstStyle/>
          <a:p>
            <a:pPr algn="ctr" eaLnBrk="1" fontAlgn="auto" hangingPunct="1">
              <a:spcAft>
                <a:spcPts val="0"/>
              </a:spcAft>
              <a:buFont typeface="Arial" panose="020B0604020202020204" pitchFamily="34" charset="0"/>
              <a:buNone/>
              <a:defRPr/>
            </a:pPr>
            <a:r>
              <a:rPr lang="it-IT" sz="11200" b="1" dirty="0" smtClean="0">
                <a:ln>
                  <a:solidFill>
                    <a:schemeClr val="accent6">
                      <a:lumMod val="75000"/>
                      <a:alpha val="10000"/>
                    </a:schemeClr>
                  </a:solidFill>
                </a:ln>
                <a:solidFill>
                  <a:schemeClr val="accent1">
                    <a:lumMod val="50000"/>
                  </a:schemeClr>
                </a:solidFill>
                <a:effectLst/>
                <a:latin typeface="Verdana" panose="020B0604030504040204" pitchFamily="34" charset="0"/>
                <a:ea typeface="Verdana" panose="020B0604030504040204" pitchFamily="34" charset="0"/>
              </a:rPr>
              <a:t>ASCENSIONE </a:t>
            </a:r>
          </a:p>
          <a:p>
            <a:pPr algn="ctr" eaLnBrk="1" fontAlgn="auto" hangingPunct="1">
              <a:spcAft>
                <a:spcPts val="0"/>
              </a:spcAft>
              <a:buFont typeface="Arial" panose="020B0604020202020204" pitchFamily="34" charset="0"/>
              <a:buNone/>
              <a:defRPr/>
            </a:pPr>
            <a:r>
              <a:rPr lang="it-IT" sz="11200" i="1" dirty="0" smtClean="0">
                <a:ln>
                  <a:solidFill>
                    <a:schemeClr val="accent6">
                      <a:lumMod val="75000"/>
                      <a:alpha val="10000"/>
                    </a:schemeClr>
                  </a:solidFill>
                </a:ln>
                <a:solidFill>
                  <a:schemeClr val="accent1">
                    <a:lumMod val="50000"/>
                  </a:schemeClr>
                </a:solidFill>
                <a:latin typeface="Verdana" panose="020B0604030504040204" pitchFamily="34" charset="0"/>
                <a:ea typeface="Verdana" panose="020B0604030504040204" pitchFamily="34" charset="0"/>
              </a:rPr>
              <a:t>(Luca)</a:t>
            </a:r>
          </a:p>
          <a:p>
            <a:pPr eaLnBrk="1" fontAlgn="auto" hangingPunct="1">
              <a:spcAft>
                <a:spcPts val="0"/>
              </a:spcAft>
              <a:buFont typeface="Arial" panose="020B0604020202020204" pitchFamily="34" charset="0"/>
              <a:buNone/>
              <a:defRPr/>
            </a:pPr>
            <a:endParaRPr lang="it-IT" sz="3800" b="1" i="1" dirty="0" smtClean="0">
              <a:solidFill>
                <a:srgbClr val="FF0000"/>
              </a:solidFill>
            </a:endParaRPr>
          </a:p>
          <a:p>
            <a:pPr eaLnBrk="1" fontAlgn="auto" hangingPunct="1">
              <a:spcAft>
                <a:spcPts val="0"/>
              </a:spcAft>
              <a:buFont typeface="Arial" panose="020B0604020202020204" pitchFamily="34" charset="0"/>
              <a:buNone/>
              <a:defRPr/>
            </a:pPr>
            <a:endParaRPr lang="it-IT" sz="3800" b="1" i="1" dirty="0" smtClean="0"/>
          </a:p>
          <a:p>
            <a:pPr eaLnBrk="1" fontAlgn="auto" hangingPunct="1">
              <a:spcAft>
                <a:spcPts val="0"/>
              </a:spcAft>
              <a:buFont typeface="Arial" panose="020B0604020202020204" pitchFamily="34" charset="0"/>
              <a:buNone/>
              <a:defRPr/>
            </a:pPr>
            <a:endParaRPr lang="it-IT" i="1" dirty="0" smtClean="0"/>
          </a:p>
          <a:p>
            <a:pPr algn="just" eaLnBrk="1" fontAlgn="auto" hangingPunct="1">
              <a:spcAft>
                <a:spcPts val="0"/>
              </a:spcAft>
              <a:buFont typeface="Arial" panose="020B0604020202020204" pitchFamily="34" charset="0"/>
              <a:buNone/>
              <a:defRPr/>
            </a:pPr>
            <a:r>
              <a:rPr lang="it-IT" sz="6000" i="1" dirty="0" smtClean="0"/>
              <a:t>     </a:t>
            </a:r>
            <a:r>
              <a:rPr lang="it-IT" sz="7200" dirty="0" smtClean="0">
                <a:solidFill>
                  <a:srgbClr val="002060"/>
                </a:solidFill>
                <a:effectLst/>
                <a:latin typeface="Verdana" panose="020B0604030504040204" pitchFamily="34" charset="0"/>
                <a:ea typeface="Verdana" panose="020B0604030504040204" pitchFamily="34" charset="0"/>
              </a:rPr>
              <a:t>Poi li condusse fuori verso </a:t>
            </a:r>
            <a:r>
              <a:rPr lang="it-IT" sz="7200" dirty="0" err="1" smtClean="0">
                <a:solidFill>
                  <a:srgbClr val="002060"/>
                </a:solidFill>
                <a:effectLst/>
                <a:latin typeface="Verdana" panose="020B0604030504040204" pitchFamily="34" charset="0"/>
                <a:ea typeface="Verdana" panose="020B0604030504040204" pitchFamily="34" charset="0"/>
              </a:rPr>
              <a:t>Betània</a:t>
            </a:r>
            <a:r>
              <a:rPr lang="it-IT" sz="7200" dirty="0" smtClean="0">
                <a:solidFill>
                  <a:srgbClr val="002060"/>
                </a:solidFill>
                <a:effectLst/>
                <a:latin typeface="Verdana" panose="020B0604030504040204" pitchFamily="34" charset="0"/>
                <a:ea typeface="Verdana" panose="020B0604030504040204" pitchFamily="34" charset="0"/>
              </a:rPr>
              <a:t> e, alzate le mani, li benedisse. </a:t>
            </a:r>
            <a:r>
              <a:rPr lang="it-IT" sz="7200" baseline="30000" dirty="0" smtClean="0">
                <a:solidFill>
                  <a:srgbClr val="002060"/>
                </a:solidFill>
                <a:effectLst/>
                <a:latin typeface="Verdana" panose="020B0604030504040204" pitchFamily="34" charset="0"/>
                <a:ea typeface="Verdana" panose="020B0604030504040204" pitchFamily="34" charset="0"/>
              </a:rPr>
              <a:t>51</a:t>
            </a:r>
            <a:r>
              <a:rPr lang="it-IT" sz="7200" dirty="0" smtClean="0">
                <a:solidFill>
                  <a:srgbClr val="002060"/>
                </a:solidFill>
                <a:effectLst/>
                <a:latin typeface="Verdana" panose="020B0604030504040204" pitchFamily="34" charset="0"/>
                <a:ea typeface="Verdana" panose="020B0604030504040204" pitchFamily="34" charset="0"/>
              </a:rPr>
              <a:t>Mentre li benediceva, si staccò da loro e veniva portato su, in cielo. </a:t>
            </a:r>
            <a:r>
              <a:rPr lang="it-IT" sz="7200" baseline="30000" dirty="0" smtClean="0">
                <a:solidFill>
                  <a:srgbClr val="002060"/>
                </a:solidFill>
                <a:effectLst/>
                <a:latin typeface="Verdana" panose="020B0604030504040204" pitchFamily="34" charset="0"/>
                <a:ea typeface="Verdana" panose="020B0604030504040204" pitchFamily="34" charset="0"/>
              </a:rPr>
              <a:t>52</a:t>
            </a:r>
            <a:r>
              <a:rPr lang="it-IT" sz="7200" dirty="0" smtClean="0">
                <a:solidFill>
                  <a:srgbClr val="002060"/>
                </a:solidFill>
                <a:effectLst/>
                <a:latin typeface="Verdana" panose="020B0604030504040204" pitchFamily="34" charset="0"/>
                <a:ea typeface="Verdana" panose="020B0604030504040204" pitchFamily="34" charset="0"/>
              </a:rPr>
              <a:t>Ed essi si prostrarono davanti a lui; poi tornarono a Gerusalemme con grande gioia </a:t>
            </a:r>
            <a:r>
              <a:rPr lang="it-IT" sz="7200" baseline="30000" dirty="0" smtClean="0">
                <a:solidFill>
                  <a:srgbClr val="002060"/>
                </a:solidFill>
                <a:effectLst/>
                <a:latin typeface="Verdana" panose="020B0604030504040204" pitchFamily="34" charset="0"/>
                <a:ea typeface="Verdana" panose="020B0604030504040204" pitchFamily="34" charset="0"/>
              </a:rPr>
              <a:t>53</a:t>
            </a:r>
            <a:r>
              <a:rPr lang="it-IT" sz="7200" dirty="0" smtClean="0">
                <a:solidFill>
                  <a:srgbClr val="002060"/>
                </a:solidFill>
                <a:effectLst/>
                <a:latin typeface="Verdana" panose="020B0604030504040204" pitchFamily="34" charset="0"/>
                <a:ea typeface="Verdana" panose="020B0604030504040204" pitchFamily="34" charset="0"/>
              </a:rPr>
              <a:t>e stavano sempre nel tempio lodando Dio. </a:t>
            </a:r>
          </a:p>
          <a:p>
            <a:pPr eaLnBrk="1" fontAlgn="auto" hangingPunct="1">
              <a:spcAft>
                <a:spcPts val="0"/>
              </a:spcAft>
              <a:buFont typeface="Arial" panose="020B0604020202020204" pitchFamily="34" charset="0"/>
              <a:buNone/>
              <a:defRPr/>
            </a:pPr>
            <a:endParaRPr lang="it-IT" dirty="0" smtClean="0">
              <a:solidFill>
                <a:srgbClr val="002060"/>
              </a:solidFill>
              <a:effectLst/>
            </a:endParaRPr>
          </a:p>
        </p:txBody>
      </p:sp>
      <p:sp>
        <p:nvSpPr>
          <p:cNvPr id="4" name="Segnaposto contenuto 3"/>
          <p:cNvSpPr>
            <a:spLocks noGrp="1"/>
          </p:cNvSpPr>
          <p:nvPr>
            <p:ph sz="half" idx="2"/>
          </p:nvPr>
        </p:nvSpPr>
        <p:spPr>
          <a:xfrm>
            <a:off x="4644008" y="496093"/>
            <a:ext cx="4244975" cy="6337300"/>
          </a:xfrm>
        </p:spPr>
        <p:txBody>
          <a:bodyPr>
            <a:normAutofit fontScale="25000" lnSpcReduction="20000"/>
          </a:bodyPr>
          <a:lstStyle/>
          <a:p>
            <a:pPr algn="ctr" eaLnBrk="1" fontAlgn="auto" hangingPunct="1">
              <a:spcBef>
                <a:spcPts val="0"/>
              </a:spcBef>
              <a:spcAft>
                <a:spcPts val="0"/>
              </a:spcAft>
              <a:buFont typeface="Arial" panose="020B0604020202020204" pitchFamily="34" charset="0"/>
              <a:buNone/>
              <a:defRPr/>
            </a:pPr>
            <a:r>
              <a:rPr lang="it-IT" sz="112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ASCENSIONE </a:t>
            </a:r>
          </a:p>
          <a:p>
            <a:pPr algn="ctr" eaLnBrk="1" fontAlgn="auto" hangingPunct="1">
              <a:spcAft>
                <a:spcPts val="0"/>
              </a:spcAft>
              <a:buFont typeface="Arial" panose="020B0604020202020204" pitchFamily="34" charset="0"/>
              <a:buNone/>
              <a:defRPr/>
            </a:pPr>
            <a:r>
              <a:rPr lang="it-IT" sz="11200" i="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(Atti degli apostoli)</a:t>
            </a:r>
          </a:p>
          <a:p>
            <a:pPr eaLnBrk="1" fontAlgn="auto" hangingPunct="1">
              <a:spcAft>
                <a:spcPts val="0"/>
              </a:spcAft>
              <a:buFont typeface="Arial" panose="020B0604020202020204" pitchFamily="34" charset="0"/>
              <a:buNone/>
              <a:defRPr/>
            </a:pPr>
            <a:endParaRPr lang="it-IT" dirty="0" smtClean="0">
              <a:solidFill>
                <a:srgbClr val="FF0000"/>
              </a:solidFill>
            </a:endParaRPr>
          </a:p>
          <a:p>
            <a:pPr marL="0" indent="0" algn="just" eaLnBrk="1" fontAlgn="auto" hangingPunct="1">
              <a:spcAft>
                <a:spcPts val="0"/>
              </a:spcAft>
              <a:buFont typeface="Arial" panose="020B0604020202020204" pitchFamily="34" charset="0"/>
              <a:buNone/>
              <a:defRPr/>
            </a:pPr>
            <a:endParaRPr lang="it-IT" sz="6400" dirty="0" smtClean="0">
              <a:latin typeface="Verdana" panose="020B0604030504040204" pitchFamily="34" charset="0"/>
              <a:ea typeface="Verdana" panose="020B0604030504040204" pitchFamily="34" charset="0"/>
            </a:endParaRPr>
          </a:p>
          <a:p>
            <a:pPr marL="0" indent="0" algn="just" eaLnBrk="1" fontAlgn="auto" hangingPunct="1">
              <a:spcAft>
                <a:spcPts val="0"/>
              </a:spcAft>
              <a:buFont typeface="Arial" panose="020B0604020202020204" pitchFamily="34" charset="0"/>
              <a:buNone/>
              <a:defRPr/>
            </a:pPr>
            <a:r>
              <a:rPr lang="it-IT" sz="6400" dirty="0" smtClean="0">
                <a:solidFill>
                  <a:srgbClr val="002060"/>
                </a:solidFill>
                <a:effectLst/>
                <a:latin typeface="Verdana" panose="020B0604030504040204" pitchFamily="34" charset="0"/>
                <a:ea typeface="Verdana" panose="020B0604030504040204" pitchFamily="34" charset="0"/>
              </a:rPr>
              <a:t>Quelli dunque che erano con lui gli domandavano: "Signore, è questo il tempo nel quale ricostituirai il regno per Israele?". </a:t>
            </a:r>
            <a:r>
              <a:rPr lang="it-IT" sz="6400" baseline="30000" dirty="0" smtClean="0">
                <a:solidFill>
                  <a:srgbClr val="002060"/>
                </a:solidFill>
                <a:effectLst/>
                <a:latin typeface="Verdana" panose="020B0604030504040204" pitchFamily="34" charset="0"/>
                <a:ea typeface="Verdana" panose="020B0604030504040204" pitchFamily="34" charset="0"/>
              </a:rPr>
              <a:t>7</a:t>
            </a:r>
            <a:r>
              <a:rPr lang="it-IT" sz="6400" dirty="0" smtClean="0">
                <a:solidFill>
                  <a:srgbClr val="002060"/>
                </a:solidFill>
                <a:effectLst/>
                <a:latin typeface="Verdana" panose="020B0604030504040204" pitchFamily="34" charset="0"/>
                <a:ea typeface="Verdana" panose="020B0604030504040204" pitchFamily="34" charset="0"/>
              </a:rPr>
              <a:t>Ma egli rispose: "Non spetta a voi conoscere tempi o momenti che il Padre ha riservato al suo potere, </a:t>
            </a:r>
            <a:r>
              <a:rPr lang="it-IT" sz="6400" baseline="30000" dirty="0" smtClean="0">
                <a:solidFill>
                  <a:srgbClr val="002060"/>
                </a:solidFill>
                <a:effectLst/>
                <a:latin typeface="Verdana" panose="020B0604030504040204" pitchFamily="34" charset="0"/>
                <a:ea typeface="Verdana" panose="020B0604030504040204" pitchFamily="34" charset="0"/>
              </a:rPr>
              <a:t>8 </a:t>
            </a:r>
            <a:r>
              <a:rPr lang="it-IT" sz="6400" dirty="0" smtClean="0">
                <a:solidFill>
                  <a:srgbClr val="002060"/>
                </a:solidFill>
                <a:effectLst/>
                <a:latin typeface="Verdana" panose="020B0604030504040204" pitchFamily="34" charset="0"/>
                <a:ea typeface="Verdana" panose="020B0604030504040204" pitchFamily="34" charset="0"/>
              </a:rPr>
              <a:t>ma riceverete la forza dallo Spirito Santo che scenderà su di voi, e di me sarete testimoni a Gerusalemme, in tutta la Giudea e la Samaria e fino ai confini della terra».</a:t>
            </a:r>
          </a:p>
          <a:p>
            <a:pPr marL="0" indent="0" algn="just" eaLnBrk="1" fontAlgn="auto" hangingPunct="1">
              <a:spcAft>
                <a:spcPts val="0"/>
              </a:spcAft>
              <a:buFont typeface="Arial" panose="020B0604020202020204" pitchFamily="34" charset="0"/>
              <a:buNone/>
              <a:defRPr/>
            </a:pPr>
            <a:r>
              <a:rPr lang="it-IT" sz="6400" dirty="0" smtClean="0">
                <a:solidFill>
                  <a:srgbClr val="002060"/>
                </a:solidFill>
                <a:effectLst/>
                <a:latin typeface="Verdana" panose="020B0604030504040204" pitchFamily="34" charset="0"/>
                <a:ea typeface="Verdana" panose="020B0604030504040204" pitchFamily="34" charset="0"/>
              </a:rPr>
              <a:t>Detto questo, </a:t>
            </a:r>
            <a:r>
              <a:rPr lang="it-IT" sz="6400" b="1" dirty="0" smtClean="0">
                <a:solidFill>
                  <a:srgbClr val="002060"/>
                </a:solidFill>
                <a:effectLst/>
                <a:latin typeface="Verdana" panose="020B0604030504040204" pitchFamily="34" charset="0"/>
                <a:ea typeface="Verdana" panose="020B0604030504040204" pitchFamily="34" charset="0"/>
              </a:rPr>
              <a:t>mentre lo guardavano, fu elevato in alto e una nube lo sottrasse ai loro occhi. </a:t>
            </a:r>
            <a:r>
              <a:rPr lang="it-IT" sz="6400" baseline="30000" dirty="0" smtClean="0">
                <a:solidFill>
                  <a:srgbClr val="002060"/>
                </a:solidFill>
                <a:effectLst/>
                <a:latin typeface="Verdana" panose="020B0604030504040204" pitchFamily="34" charset="0"/>
                <a:ea typeface="Verdana" panose="020B0604030504040204" pitchFamily="34" charset="0"/>
              </a:rPr>
              <a:t>10</a:t>
            </a:r>
            <a:r>
              <a:rPr lang="it-IT" sz="6400" dirty="0" smtClean="0">
                <a:solidFill>
                  <a:srgbClr val="002060"/>
                </a:solidFill>
                <a:effectLst/>
                <a:latin typeface="Verdana" panose="020B0604030504040204" pitchFamily="34" charset="0"/>
                <a:ea typeface="Verdana" panose="020B0604030504040204" pitchFamily="34" charset="0"/>
              </a:rPr>
              <a:t>Essi stavano fissando il cielo mentre egli se ne andava, quand'ecco due uomini in bianche vesti si presentarono a loro </a:t>
            </a:r>
            <a:r>
              <a:rPr lang="it-IT" sz="6400" baseline="30000" dirty="0" smtClean="0">
                <a:solidFill>
                  <a:srgbClr val="002060"/>
                </a:solidFill>
                <a:effectLst/>
                <a:latin typeface="Verdana" panose="020B0604030504040204" pitchFamily="34" charset="0"/>
                <a:ea typeface="Verdana" panose="020B0604030504040204" pitchFamily="34" charset="0"/>
              </a:rPr>
              <a:t>11</a:t>
            </a:r>
            <a:r>
              <a:rPr lang="it-IT" sz="6400" dirty="0" smtClean="0">
                <a:solidFill>
                  <a:srgbClr val="002060"/>
                </a:solidFill>
                <a:effectLst/>
                <a:latin typeface="Verdana" panose="020B0604030504040204" pitchFamily="34" charset="0"/>
                <a:ea typeface="Verdana" panose="020B0604030504040204" pitchFamily="34" charset="0"/>
              </a:rPr>
              <a:t>e dissero: "Uomini di Galilea, perché state a guardare il cielo? Questo Gesù, che di mezzo a voi è stato assunto in cielo, verrà allo stesso modo in cui l'avete visto andare in cielo".</a:t>
            </a:r>
          </a:p>
          <a:p>
            <a:pPr algn="just" eaLnBrk="1" fontAlgn="auto" hangingPunct="1">
              <a:spcAft>
                <a:spcPts val="0"/>
              </a:spcAft>
              <a:buFont typeface="Arial" panose="020B0604020202020204" pitchFamily="34" charset="0"/>
              <a:buNone/>
              <a:defRPr/>
            </a:pPr>
            <a:endParaRPr lang="it-IT" sz="6000" dirty="0" smtClean="0">
              <a:solidFill>
                <a:srgbClr val="002060"/>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1506" name="Titolo 1"/>
          <p:cNvSpPr>
            <a:spLocks noGrp="1"/>
          </p:cNvSpPr>
          <p:nvPr>
            <p:ph type="ctrTitle"/>
          </p:nvPr>
        </p:nvSpPr>
        <p:spPr>
          <a:xfrm>
            <a:off x="684213" y="1124744"/>
            <a:ext cx="7920236" cy="5328594"/>
          </a:xfrm>
        </p:spPr>
        <p:txBody>
          <a:bodyPr>
            <a:noAutofit/>
          </a:bodyPr>
          <a:lstStyle/>
          <a:p>
            <a:pPr algn="just" eaLnBrk="1" fontAlgn="auto" hangingPunct="1">
              <a:lnSpc>
                <a:spcPct val="100000"/>
              </a:lnSpc>
              <a:spcAft>
                <a:spcPts val="0"/>
              </a:spcAft>
              <a:defRPr/>
            </a:pPr>
            <a:r>
              <a:rPr lang="it-IT" altLang="it-IT" sz="2200" b="0" cap="none" dirty="0" smtClean="0">
                <a:solidFill>
                  <a:srgbClr val="002060"/>
                </a:solidFill>
                <a:effectLst/>
                <a:latin typeface="Verdana" panose="020B0604030504040204" pitchFamily="34" charset="0"/>
                <a:ea typeface="Verdana" panose="020B0604030504040204" pitchFamily="34" charset="0"/>
              </a:rPr>
              <a:t>In </a:t>
            </a:r>
            <a:r>
              <a:rPr lang="it-IT" altLang="it-IT" sz="2200" b="0" cap="none" dirty="0" smtClean="0">
                <a:solidFill>
                  <a:srgbClr val="002060"/>
                </a:solidFill>
                <a:effectLst/>
                <a:latin typeface="Verdana" panose="020B0604030504040204" pitchFamily="34" charset="0"/>
                <a:ea typeface="Verdana" panose="020B0604030504040204" pitchFamily="34" charset="0"/>
              </a:rPr>
              <a:t>quei giorni Pietro si alzò in mezzo ai fratelli - il numero delle persone radunate era di circa centoventi - e </a:t>
            </a:r>
            <a:r>
              <a:rPr lang="it-IT" altLang="it-IT" sz="2200" b="0" cap="none" dirty="0" smtClean="0">
                <a:solidFill>
                  <a:srgbClr val="002060"/>
                </a:solidFill>
                <a:effectLst/>
                <a:latin typeface="Verdana" panose="020B0604030504040204" pitchFamily="34" charset="0"/>
                <a:ea typeface="Verdana" panose="020B0604030504040204" pitchFamily="34" charset="0"/>
              </a:rPr>
              <a:t>disse:</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16 </a:t>
            </a:r>
            <a:r>
              <a:rPr lang="it-IT" altLang="it-IT" sz="2200" b="0" cap="none" dirty="0" smtClean="0">
                <a:solidFill>
                  <a:srgbClr val="002060"/>
                </a:solidFill>
                <a:effectLst/>
                <a:latin typeface="Verdana" panose="020B0604030504040204" pitchFamily="34" charset="0"/>
                <a:ea typeface="Verdana" panose="020B0604030504040204" pitchFamily="34" charset="0"/>
              </a:rPr>
              <a:t>«</a:t>
            </a:r>
            <a:r>
              <a:rPr lang="it-IT" altLang="it-IT" sz="2200" b="0" cap="none" dirty="0" smtClean="0">
                <a:solidFill>
                  <a:srgbClr val="002060"/>
                </a:solidFill>
                <a:effectLst/>
                <a:latin typeface="Verdana" panose="020B0604030504040204" pitchFamily="34" charset="0"/>
                <a:ea typeface="Verdana" panose="020B0604030504040204" pitchFamily="34" charset="0"/>
              </a:rPr>
              <a:t>Fratelli, era necessario che si compisse ciò che nella scrittura fu predetto dallo spirito santo per bocca di </a:t>
            </a:r>
            <a:r>
              <a:rPr lang="it-IT" altLang="it-IT" sz="2200" b="0" cap="none" dirty="0">
                <a:solidFill>
                  <a:srgbClr val="002060"/>
                </a:solidFill>
                <a:effectLst/>
                <a:latin typeface="Verdana" panose="020B0604030504040204" pitchFamily="34" charset="0"/>
                <a:ea typeface="Verdana" panose="020B0604030504040204" pitchFamily="34" charset="0"/>
              </a:rPr>
              <a:t>D</a:t>
            </a:r>
            <a:r>
              <a:rPr lang="it-IT" altLang="it-IT" sz="2200" b="0" cap="none" dirty="0" smtClean="0">
                <a:solidFill>
                  <a:srgbClr val="002060"/>
                </a:solidFill>
                <a:effectLst/>
                <a:latin typeface="Verdana" panose="020B0604030504040204" pitchFamily="34" charset="0"/>
                <a:ea typeface="Verdana" panose="020B0604030504040204" pitchFamily="34" charset="0"/>
              </a:rPr>
              <a:t>avide riguardo a Giuda, diventato la guida di quelli che arrestarono </a:t>
            </a:r>
            <a:r>
              <a:rPr lang="it-IT" altLang="it-IT" sz="2200" b="0" cap="none" dirty="0">
                <a:solidFill>
                  <a:srgbClr val="002060"/>
                </a:solidFill>
                <a:effectLst/>
                <a:latin typeface="Verdana" panose="020B0604030504040204" pitchFamily="34" charset="0"/>
                <a:ea typeface="Verdana" panose="020B0604030504040204" pitchFamily="34" charset="0"/>
              </a:rPr>
              <a:t>G</a:t>
            </a:r>
            <a:r>
              <a:rPr lang="it-IT" altLang="it-IT" sz="2200" b="0" cap="none" dirty="0" smtClean="0">
                <a:solidFill>
                  <a:srgbClr val="002060"/>
                </a:solidFill>
                <a:effectLst/>
                <a:latin typeface="Verdana" panose="020B0604030504040204" pitchFamily="34" charset="0"/>
                <a:ea typeface="Verdana" panose="020B0604030504040204" pitchFamily="34" charset="0"/>
              </a:rPr>
              <a:t>esù. </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17</a:t>
            </a:r>
            <a:r>
              <a:rPr lang="it-IT" altLang="it-IT" sz="2200" b="0" cap="none" dirty="0">
                <a:solidFill>
                  <a:srgbClr val="002060"/>
                </a:solidFill>
                <a:effectLst/>
                <a:latin typeface="Verdana" panose="020B0604030504040204" pitchFamily="34" charset="0"/>
                <a:ea typeface="Verdana" panose="020B0604030504040204" pitchFamily="34" charset="0"/>
              </a:rPr>
              <a:t>E</a:t>
            </a:r>
            <a:r>
              <a:rPr lang="it-IT" altLang="it-IT" sz="2200" b="0" cap="none" dirty="0" smtClean="0">
                <a:solidFill>
                  <a:srgbClr val="002060"/>
                </a:solidFill>
                <a:effectLst/>
                <a:latin typeface="Verdana" panose="020B0604030504040204" pitchFamily="34" charset="0"/>
                <a:ea typeface="Verdana" panose="020B0604030504040204" pitchFamily="34" charset="0"/>
              </a:rPr>
              <a:t>gli infatti era stato del nostro numero e aveva avuto in sorte lo stesso nostro ministero. </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18</a:t>
            </a:r>
            <a:r>
              <a:rPr lang="it-IT" altLang="it-IT" sz="2200" b="0" cap="none" dirty="0">
                <a:solidFill>
                  <a:srgbClr val="002060"/>
                </a:solidFill>
                <a:effectLst/>
                <a:latin typeface="Verdana" panose="020B0604030504040204" pitchFamily="34" charset="0"/>
                <a:ea typeface="Verdana" panose="020B0604030504040204" pitchFamily="34" charset="0"/>
              </a:rPr>
              <a:t>G</a:t>
            </a:r>
            <a:r>
              <a:rPr lang="it-IT" altLang="it-IT" sz="2200" b="0" cap="none" dirty="0" smtClean="0">
                <a:solidFill>
                  <a:srgbClr val="002060"/>
                </a:solidFill>
                <a:effectLst/>
                <a:latin typeface="Verdana" panose="020B0604030504040204" pitchFamily="34" charset="0"/>
                <a:ea typeface="Verdana" panose="020B0604030504040204" pitchFamily="34" charset="0"/>
              </a:rPr>
              <a:t>iuda dunque comprò un campo con il prezzo del suo delitto e poi, precipitando, si squarciò e si sparsero tutte le sue viscere. </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19</a:t>
            </a:r>
            <a:r>
              <a:rPr lang="it-IT" altLang="it-IT" sz="2200" b="0" cap="none" dirty="0">
                <a:solidFill>
                  <a:srgbClr val="002060"/>
                </a:solidFill>
                <a:effectLst/>
                <a:latin typeface="Verdana" panose="020B0604030504040204" pitchFamily="34" charset="0"/>
                <a:ea typeface="Verdana" panose="020B0604030504040204" pitchFamily="34" charset="0"/>
              </a:rPr>
              <a:t>L</a:t>
            </a:r>
            <a:r>
              <a:rPr lang="it-IT" altLang="it-IT" sz="2200" b="0" cap="none" dirty="0" smtClean="0">
                <a:solidFill>
                  <a:srgbClr val="002060"/>
                </a:solidFill>
                <a:effectLst/>
                <a:latin typeface="Verdana" panose="020B0604030504040204" pitchFamily="34" charset="0"/>
                <a:ea typeface="Verdana" panose="020B0604030504040204" pitchFamily="34" charset="0"/>
              </a:rPr>
              <a:t>a cosa è divenuta nota a tutti gli abitanti di </a:t>
            </a:r>
            <a:r>
              <a:rPr lang="it-IT" altLang="it-IT" sz="2200" b="0" cap="none" dirty="0">
                <a:solidFill>
                  <a:srgbClr val="002060"/>
                </a:solidFill>
                <a:effectLst/>
                <a:latin typeface="Verdana" panose="020B0604030504040204" pitchFamily="34" charset="0"/>
                <a:ea typeface="Verdana" panose="020B0604030504040204" pitchFamily="34" charset="0"/>
              </a:rPr>
              <a:t>G</a:t>
            </a:r>
            <a:r>
              <a:rPr lang="it-IT" altLang="it-IT" sz="2200" b="0" cap="none" dirty="0" smtClean="0">
                <a:solidFill>
                  <a:srgbClr val="002060"/>
                </a:solidFill>
                <a:effectLst/>
                <a:latin typeface="Verdana" panose="020B0604030504040204" pitchFamily="34" charset="0"/>
                <a:ea typeface="Verdana" panose="020B0604030504040204" pitchFamily="34" charset="0"/>
              </a:rPr>
              <a:t>erusalemme, e così quel campo, nella loro lingua, è stato chiamato </a:t>
            </a:r>
            <a:r>
              <a:rPr lang="it-IT" altLang="it-IT" sz="2200" b="0" cap="none" dirty="0" err="1" smtClean="0">
                <a:solidFill>
                  <a:srgbClr val="002060"/>
                </a:solidFill>
                <a:effectLst/>
                <a:latin typeface="Verdana" panose="020B0604030504040204" pitchFamily="34" charset="0"/>
                <a:ea typeface="Verdana" panose="020B0604030504040204" pitchFamily="34" charset="0"/>
              </a:rPr>
              <a:t>Akeldamà,cioè</a:t>
            </a:r>
            <a:r>
              <a:rPr lang="it-IT" altLang="it-IT" sz="2200" b="0" cap="none" dirty="0" smtClean="0">
                <a:solidFill>
                  <a:srgbClr val="002060"/>
                </a:solidFill>
                <a:effectLst/>
                <a:latin typeface="Verdana" panose="020B0604030504040204" pitchFamily="34" charset="0"/>
                <a:ea typeface="Verdana" panose="020B0604030504040204" pitchFamily="34" charset="0"/>
              </a:rPr>
              <a:t> «campo del sangue».</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20 </a:t>
            </a:r>
            <a:r>
              <a:rPr lang="it-IT" altLang="it-IT" sz="2200" b="0" cap="none" dirty="0" smtClean="0">
                <a:solidFill>
                  <a:srgbClr val="002060"/>
                </a:solidFill>
                <a:effectLst/>
                <a:latin typeface="Verdana" panose="020B0604030504040204" pitchFamily="34" charset="0"/>
                <a:ea typeface="Verdana" panose="020B0604030504040204" pitchFamily="34" charset="0"/>
              </a:rPr>
              <a:t>  Sta </a:t>
            </a:r>
            <a:r>
              <a:rPr lang="it-IT" altLang="it-IT" sz="2200" b="0" cap="none" dirty="0" smtClean="0">
                <a:solidFill>
                  <a:srgbClr val="002060"/>
                </a:solidFill>
                <a:effectLst/>
                <a:latin typeface="Verdana" panose="020B0604030504040204" pitchFamily="34" charset="0"/>
                <a:ea typeface="Verdana" panose="020B0604030504040204" pitchFamily="34" charset="0"/>
              </a:rPr>
              <a:t>scritto scritto infatti nel libro dei salmi: </a:t>
            </a:r>
            <a:r>
              <a:rPr lang="it-IT" altLang="it-IT" sz="2200" b="0" i="1" cap="none" dirty="0" smtClean="0">
                <a:solidFill>
                  <a:srgbClr val="002060"/>
                </a:solidFill>
                <a:effectLst/>
                <a:latin typeface="Verdana" panose="020B0604030504040204" pitchFamily="34" charset="0"/>
                <a:ea typeface="Verdana" panose="020B0604030504040204" pitchFamily="34" charset="0"/>
              </a:rPr>
              <a:t>la sua dimora diventi deserta e nessuno vi  abiti, </a:t>
            </a:r>
            <a:r>
              <a:rPr lang="it-IT" altLang="it-IT" sz="2200" b="0" cap="none" dirty="0" smtClean="0">
                <a:solidFill>
                  <a:srgbClr val="002060"/>
                </a:solidFill>
                <a:effectLst/>
                <a:latin typeface="Verdana" panose="020B0604030504040204" pitchFamily="34" charset="0"/>
                <a:ea typeface="Verdana" panose="020B0604030504040204" pitchFamily="34" charset="0"/>
              </a:rPr>
              <a:t>e </a:t>
            </a:r>
            <a:r>
              <a:rPr lang="it-IT" altLang="it-IT" sz="2200" b="0" i="1" cap="none" dirty="0" smtClean="0">
                <a:solidFill>
                  <a:srgbClr val="002060"/>
                </a:solidFill>
                <a:effectLst/>
                <a:latin typeface="Verdana" panose="020B0604030504040204" pitchFamily="34" charset="0"/>
                <a:ea typeface="Verdana" panose="020B0604030504040204" pitchFamily="34" charset="0"/>
              </a:rPr>
              <a:t>il suo incarico lo prenda un altro</a:t>
            </a:r>
            <a:r>
              <a:rPr lang="it-IT" altLang="it-IT" sz="2200" b="0" cap="none" dirty="0" smtClean="0">
                <a:solidFill>
                  <a:srgbClr val="002060"/>
                </a:solidFill>
                <a:effectLst/>
                <a:latin typeface="Verdana" panose="020B0604030504040204" pitchFamily="34" charset="0"/>
                <a:ea typeface="Verdana" panose="020B0604030504040204" pitchFamily="34" charset="0"/>
              </a:rPr>
              <a:t>. </a:t>
            </a:r>
            <a:r>
              <a:rPr lang="it-IT" altLang="it-IT" sz="2200" b="0" cap="none" baseline="30000" dirty="0" smtClean="0">
                <a:solidFill>
                  <a:srgbClr val="002060"/>
                </a:solidFill>
                <a:effectLst/>
                <a:latin typeface="Verdana" panose="020B0604030504040204" pitchFamily="34" charset="0"/>
                <a:ea typeface="Verdana" panose="020B0604030504040204" pitchFamily="34" charset="0"/>
              </a:rPr>
              <a:t>21</a:t>
            </a:r>
            <a:endParaRPr lang="it-IT" altLang="it-IT" sz="2200" dirty="0" smtClean="0">
              <a:solidFill>
                <a:srgbClr val="002060"/>
              </a:solidFill>
              <a:effectLst/>
            </a:endParaRPr>
          </a:p>
        </p:txBody>
      </p:sp>
      <p:sp>
        <p:nvSpPr>
          <p:cNvPr id="4" name="CasellaDiTesto 3"/>
          <p:cNvSpPr txBox="1"/>
          <p:nvPr/>
        </p:nvSpPr>
        <p:spPr>
          <a:xfrm>
            <a:off x="862013" y="332656"/>
            <a:ext cx="7742436" cy="646331"/>
          </a:xfrm>
          <a:prstGeom prst="rect">
            <a:avLst/>
          </a:prstGeom>
          <a:noFill/>
        </p:spPr>
        <p:txBody>
          <a:bodyPr wrap="square">
            <a:spAutoFit/>
          </a:bodyPr>
          <a:lstStyle/>
          <a:p>
            <a:pPr algn="ctr">
              <a:defRPr/>
            </a:pPr>
            <a:r>
              <a:rPr lang="it-IT" altLang="it-IT" sz="3600" b="1" dirty="0" smtClean="0">
                <a:ln>
                  <a:solidFill>
                    <a:schemeClr val="bg1"/>
                  </a:solidFill>
                </a:ln>
                <a:solidFill>
                  <a:schemeClr val="accent1">
                    <a:lumMod val="50000"/>
                  </a:schemeClr>
                </a:solidFill>
                <a:latin typeface="Verdana" panose="020B0604030504040204" pitchFamily="34" charset="0"/>
                <a:ea typeface="Verdana" panose="020B0604030504040204" pitchFamily="34" charset="0"/>
              </a:rPr>
              <a:t>LA SOSTITUZIONE DI GIUDA</a:t>
            </a:r>
            <a:endParaRPr lang="it-IT" sz="3600" b="1" dirty="0">
              <a:ln>
                <a:solidFill>
                  <a:schemeClr val="bg1"/>
                </a:solidFill>
              </a:ln>
              <a:solidFill>
                <a:schemeClr val="accent1">
                  <a:lumMod val="50000"/>
                </a:schemeClr>
              </a:solidFill>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764704"/>
            <a:ext cx="8054975" cy="5688632"/>
          </a:xfrm>
        </p:spPr>
        <p:txBody>
          <a:bodyPr>
            <a:noAutofit/>
          </a:bodyPr>
          <a:lstStyle/>
          <a:p>
            <a:pPr algn="just" eaLnBrk="1" fontAlgn="auto" hangingPunct="1">
              <a:lnSpc>
                <a:spcPct val="100000"/>
              </a:lnSpc>
              <a:spcAft>
                <a:spcPts val="0"/>
              </a:spcAft>
              <a:buFont typeface="Arial" panose="020B0604020202020204" pitchFamily="34" charset="0"/>
              <a:buNone/>
              <a:defRPr/>
            </a:pPr>
            <a:r>
              <a:rPr lang="it-IT" sz="2200" baseline="30000" dirty="0" smtClean="0">
                <a:solidFill>
                  <a:srgbClr val="002060"/>
                </a:solidFill>
                <a:effectLst/>
                <a:latin typeface="Verdana" panose="020B0604030504040204" pitchFamily="34" charset="0"/>
                <a:ea typeface="Verdana" panose="020B0604030504040204" pitchFamily="34" charset="0"/>
              </a:rPr>
              <a:t>    </a:t>
            </a:r>
            <a:r>
              <a:rPr lang="it-IT" sz="2200" dirty="0" smtClean="0">
                <a:solidFill>
                  <a:srgbClr val="002060"/>
                </a:solidFill>
                <a:effectLst/>
                <a:latin typeface="Verdana" panose="020B0604030504040204" pitchFamily="34" charset="0"/>
                <a:ea typeface="Verdana" panose="020B0604030504040204" pitchFamily="34" charset="0"/>
              </a:rPr>
              <a:t>Bisogna dunque che, tra coloro che sono stati con noi per tutto il tempo nel quale il Signore Gesù ha vissuto fra noi,</a:t>
            </a:r>
            <a:r>
              <a:rPr lang="it-IT" sz="2200" baseline="30000" dirty="0" smtClean="0">
                <a:solidFill>
                  <a:srgbClr val="002060"/>
                </a:solidFill>
                <a:effectLst/>
                <a:latin typeface="Verdana" panose="020B0604030504040204" pitchFamily="34" charset="0"/>
                <a:ea typeface="Verdana" panose="020B0604030504040204" pitchFamily="34" charset="0"/>
              </a:rPr>
              <a:t>21 </a:t>
            </a:r>
            <a:endParaRPr lang="it-IT" sz="22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00000"/>
              </a:lnSpc>
              <a:spcAft>
                <a:spcPts val="0"/>
              </a:spcAft>
              <a:buFont typeface="Arial" panose="020B0604020202020204" pitchFamily="34" charset="0"/>
              <a:buNone/>
              <a:defRPr/>
            </a:pPr>
            <a:r>
              <a:rPr lang="it-IT" sz="2200" dirty="0" smtClean="0">
                <a:solidFill>
                  <a:srgbClr val="002060"/>
                </a:solidFill>
                <a:effectLst/>
                <a:latin typeface="Verdana" panose="020B0604030504040204" pitchFamily="34" charset="0"/>
                <a:ea typeface="Verdana" panose="020B0604030504040204" pitchFamily="34" charset="0"/>
              </a:rPr>
              <a:t>   cominciando dal battesimo di Giovanni fino al giorno in cui è stato di mezzo a noi assunto in cielo, uno divenga testimone, insieme a noi, della sua risurrezione".</a:t>
            </a:r>
            <a:r>
              <a:rPr lang="it-IT" sz="2200" baseline="30000" dirty="0" smtClean="0">
                <a:solidFill>
                  <a:srgbClr val="002060"/>
                </a:solidFill>
                <a:effectLst/>
                <a:latin typeface="Verdana" panose="020B0604030504040204" pitchFamily="34" charset="0"/>
                <a:ea typeface="Verdana" panose="020B0604030504040204" pitchFamily="34" charset="0"/>
              </a:rPr>
              <a:t> 23 </a:t>
            </a:r>
          </a:p>
          <a:p>
            <a:pPr algn="just" eaLnBrk="1" fontAlgn="auto" hangingPunct="1">
              <a:lnSpc>
                <a:spcPct val="100000"/>
              </a:lnSpc>
              <a:spcAft>
                <a:spcPts val="0"/>
              </a:spcAft>
              <a:buFont typeface="Arial" panose="020B0604020202020204" pitchFamily="34" charset="0"/>
              <a:buNone/>
              <a:defRPr/>
            </a:pPr>
            <a:r>
              <a:rPr lang="it-IT" sz="2200" baseline="30000" dirty="0">
                <a:solidFill>
                  <a:srgbClr val="002060"/>
                </a:solidFill>
                <a:effectLst/>
                <a:latin typeface="Verdana" panose="020B0604030504040204" pitchFamily="34" charset="0"/>
                <a:ea typeface="Verdana" panose="020B0604030504040204" pitchFamily="34" charset="0"/>
              </a:rPr>
              <a:t> </a:t>
            </a:r>
            <a:r>
              <a:rPr lang="it-IT" sz="2200" baseline="30000" dirty="0" smtClean="0">
                <a:solidFill>
                  <a:srgbClr val="002060"/>
                </a:solidFill>
                <a:effectLst/>
                <a:latin typeface="Verdana" panose="020B0604030504040204" pitchFamily="34" charset="0"/>
                <a:ea typeface="Verdana" panose="020B0604030504040204" pitchFamily="34" charset="0"/>
              </a:rPr>
              <a:t>   </a:t>
            </a:r>
            <a:r>
              <a:rPr lang="it-IT" sz="2200" dirty="0" smtClean="0">
                <a:solidFill>
                  <a:srgbClr val="002060"/>
                </a:solidFill>
                <a:effectLst/>
                <a:latin typeface="Verdana" panose="020B0604030504040204" pitchFamily="34" charset="0"/>
                <a:ea typeface="Verdana" panose="020B0604030504040204" pitchFamily="34" charset="0"/>
              </a:rPr>
              <a:t>Ne proposero due: Giuseppe, detto </a:t>
            </a:r>
            <a:r>
              <a:rPr lang="it-IT" sz="2200" dirty="0" err="1" smtClean="0">
                <a:solidFill>
                  <a:srgbClr val="002060"/>
                </a:solidFill>
                <a:effectLst/>
                <a:latin typeface="Verdana" panose="020B0604030504040204" pitchFamily="34" charset="0"/>
                <a:ea typeface="Verdana" panose="020B0604030504040204" pitchFamily="34" charset="0"/>
              </a:rPr>
              <a:t>Barsabba</a:t>
            </a:r>
            <a:r>
              <a:rPr lang="it-IT" sz="2200" dirty="0" smtClean="0">
                <a:solidFill>
                  <a:srgbClr val="002060"/>
                </a:solidFill>
                <a:effectLst/>
                <a:latin typeface="Verdana" panose="020B0604030504040204" pitchFamily="34" charset="0"/>
                <a:ea typeface="Verdana" panose="020B0604030504040204" pitchFamily="34" charset="0"/>
              </a:rPr>
              <a:t>, soprannominato Giusto, e Mattia. </a:t>
            </a:r>
            <a:r>
              <a:rPr lang="it-IT" sz="2200" baseline="30000" dirty="0" smtClean="0">
                <a:solidFill>
                  <a:srgbClr val="002060"/>
                </a:solidFill>
                <a:effectLst/>
                <a:latin typeface="Verdana" panose="020B0604030504040204" pitchFamily="34" charset="0"/>
                <a:ea typeface="Verdana" panose="020B0604030504040204" pitchFamily="34" charset="0"/>
              </a:rPr>
              <a:t>24</a:t>
            </a:r>
            <a:r>
              <a:rPr lang="it-IT" sz="2200" dirty="0" smtClean="0">
                <a:solidFill>
                  <a:srgbClr val="002060"/>
                </a:solidFill>
                <a:effectLst/>
                <a:latin typeface="Verdana" panose="020B0604030504040204" pitchFamily="34" charset="0"/>
                <a:ea typeface="Verdana" panose="020B0604030504040204" pitchFamily="34" charset="0"/>
              </a:rPr>
              <a:t>Poi pregarono dicendo: "Tu, Signore, che conosci il cuore di tutti, mostra quale di questi due tu hai scelto </a:t>
            </a:r>
            <a:r>
              <a:rPr lang="it-IT" sz="2200" baseline="30000" dirty="0" smtClean="0">
                <a:solidFill>
                  <a:srgbClr val="002060"/>
                </a:solidFill>
                <a:effectLst/>
                <a:latin typeface="Verdana" panose="020B0604030504040204" pitchFamily="34" charset="0"/>
                <a:ea typeface="Verdana" panose="020B0604030504040204" pitchFamily="34" charset="0"/>
              </a:rPr>
              <a:t>25 </a:t>
            </a:r>
            <a:r>
              <a:rPr lang="it-IT" sz="2200" dirty="0" smtClean="0">
                <a:solidFill>
                  <a:srgbClr val="002060"/>
                </a:solidFill>
                <a:effectLst/>
                <a:latin typeface="Verdana" panose="020B0604030504040204" pitchFamily="34" charset="0"/>
                <a:ea typeface="Verdana" panose="020B0604030504040204" pitchFamily="34" charset="0"/>
              </a:rPr>
              <a:t>per prendere il posto in questo ministero e apostolato, che Giuda ha abbandonato per andarsene al posto che gli spettava". </a:t>
            </a:r>
            <a:r>
              <a:rPr lang="it-IT" sz="2200" baseline="30000" dirty="0" smtClean="0">
                <a:solidFill>
                  <a:srgbClr val="002060"/>
                </a:solidFill>
                <a:effectLst/>
                <a:latin typeface="Verdana" panose="020B0604030504040204" pitchFamily="34" charset="0"/>
                <a:ea typeface="Verdana" panose="020B0604030504040204" pitchFamily="34" charset="0"/>
              </a:rPr>
              <a:t>26 </a:t>
            </a:r>
            <a:r>
              <a:rPr lang="it-IT" sz="2200" dirty="0" smtClean="0">
                <a:solidFill>
                  <a:srgbClr val="002060"/>
                </a:solidFill>
                <a:effectLst/>
                <a:latin typeface="Verdana" panose="020B0604030504040204" pitchFamily="34" charset="0"/>
                <a:ea typeface="Verdana" panose="020B0604030504040204" pitchFamily="34" charset="0"/>
              </a:rPr>
              <a:t>Tirarono a sorte fra loro e la sorte cadde su Mattia, che fu associato agli undici apostoli.</a:t>
            </a:r>
            <a:endParaRPr lang="it-IT" sz="2200"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00000"/>
              </a:lnSpc>
              <a:spcAft>
                <a:spcPts val="0"/>
              </a:spcAft>
              <a:buFont typeface="Arial" panose="020B0604020202020204" pitchFamily="34" charset="0"/>
              <a:buNone/>
              <a:defRPr/>
            </a:pPr>
            <a:r>
              <a:rPr lang="it-IT" sz="2200" dirty="0" smtClean="0">
                <a:solidFill>
                  <a:srgbClr val="002060"/>
                </a:solidFill>
                <a:effectLst/>
                <a:latin typeface="Verdana" panose="020B0604030504040204" pitchFamily="34" charset="0"/>
                <a:ea typeface="Verdana" panose="020B0604030504040204" pitchFamily="34" charset="0"/>
              </a:rPr>
              <a:t> </a:t>
            </a:r>
            <a:endParaRPr lang="it-IT" sz="2200" b="1" dirty="0" smtClean="0">
              <a:solidFill>
                <a:srgbClr val="002060"/>
              </a:solidFill>
              <a:effectLst/>
              <a:latin typeface="Verdana" panose="020B0604030504040204" pitchFamily="34" charset="0"/>
              <a:ea typeface="Verdana" panose="020B0604030504040204" pitchFamily="34" charset="0"/>
            </a:endParaRPr>
          </a:p>
          <a:p>
            <a:pPr eaLnBrk="1" fontAlgn="auto" hangingPunct="1">
              <a:lnSpc>
                <a:spcPct val="100000"/>
              </a:lnSpc>
              <a:spcAft>
                <a:spcPts val="0"/>
              </a:spcAft>
              <a:defRPr/>
            </a:pPr>
            <a:endParaRPr lang="it-IT" sz="2200" dirty="0" smtClean="0">
              <a:solidFill>
                <a:srgbClr val="002060"/>
              </a:solidFill>
              <a:effectLst/>
              <a:latin typeface="Verdana" panose="020B0604030504040204" pitchFamily="34" charset="0"/>
              <a:ea typeface="Verdana" panose="020B0604030504040204" pitchFamily="34" charset="0"/>
            </a:endParaRP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554" name="Titolo 1"/>
          <p:cNvSpPr>
            <a:spLocks noGrp="1"/>
          </p:cNvSpPr>
          <p:nvPr>
            <p:ph type="title"/>
          </p:nvPr>
        </p:nvSpPr>
        <p:spPr>
          <a:xfrm>
            <a:off x="1043608" y="476672"/>
            <a:ext cx="575419" cy="5771604"/>
          </a:xfrm>
        </p:spPr>
        <p:txBody>
          <a:bodyPr>
            <a:normAutofit/>
          </a:bodyPr>
          <a:lstStyle/>
          <a:p>
            <a:pPr eaLnBrk="1" fontAlgn="auto" hangingPunct="1">
              <a:spcAft>
                <a:spcPts val="0"/>
              </a:spcAft>
              <a:defRPr/>
            </a:pPr>
            <a:r>
              <a:rPr lang="it-IT" altLang="it-IT" sz="44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MATTIA</a:t>
            </a:r>
          </a:p>
        </p:txBody>
      </p:sp>
      <p:pic>
        <p:nvPicPr>
          <p:cNvPr id="26627" name="Segnaposto contenuto 3" descr="mattia[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627784" y="264406"/>
            <a:ext cx="4608512" cy="6307271"/>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4578" name="Titolo 1"/>
          <p:cNvSpPr>
            <a:spLocks noGrp="1"/>
          </p:cNvSpPr>
          <p:nvPr>
            <p:ph type="title"/>
          </p:nvPr>
        </p:nvSpPr>
        <p:spPr>
          <a:xfrm>
            <a:off x="685799" y="404664"/>
            <a:ext cx="7764463" cy="719485"/>
          </a:xfrm>
        </p:spPr>
        <p:txBody>
          <a:bodyPr>
            <a:normAutofit/>
          </a:bodyPr>
          <a:lstStyle/>
          <a:p>
            <a:pPr eaLnBrk="1" fontAlgn="auto" hangingPunct="1">
              <a:spcAft>
                <a:spcPts val="0"/>
              </a:spcAft>
              <a:defRPr/>
            </a:pPr>
            <a:r>
              <a:rPr lang="it-IT" altLang="it-IT"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PENTECOSTE</a:t>
            </a:r>
          </a:p>
        </p:txBody>
      </p:sp>
      <p:pic>
        <p:nvPicPr>
          <p:cNvPr id="27651" name="Segnaposto contenuto 3" descr="Pentec-w[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645189" y="1301020"/>
            <a:ext cx="5845684" cy="5157192"/>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602" name="Titolo 1"/>
          <p:cNvSpPr>
            <a:spLocks noGrp="1"/>
          </p:cNvSpPr>
          <p:nvPr>
            <p:ph type="title"/>
          </p:nvPr>
        </p:nvSpPr>
        <p:spPr>
          <a:xfrm>
            <a:off x="159339" y="333375"/>
            <a:ext cx="8640763" cy="792163"/>
          </a:xfrm>
        </p:spPr>
        <p:txBody>
          <a:bodyPr/>
          <a:lstStyle/>
          <a:p>
            <a:pPr eaLnBrk="1" fontAlgn="auto" hangingPunct="1">
              <a:spcAft>
                <a:spcPts val="0"/>
              </a:spcAft>
              <a:defRPr/>
            </a:pPr>
            <a:r>
              <a:rPr lang="it-IT" altLang="it-IT" sz="36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Giotto, </a:t>
            </a:r>
            <a:r>
              <a:rPr lang="it-IT" altLang="it-IT" sz="3600" cap="none"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Cappella </a:t>
            </a:r>
            <a:r>
              <a:rPr lang="it-IT" altLang="it-IT" sz="36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degli Scrovegni</a:t>
            </a:r>
          </a:p>
        </p:txBody>
      </p:sp>
      <p:pic>
        <p:nvPicPr>
          <p:cNvPr id="28675" name="Segnaposto contenuto 3" descr="Pentecoste-Giotto-Cappella-degli-Scrovegni[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619672" y="1125538"/>
            <a:ext cx="5720098" cy="5466780"/>
          </a:xfr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850" y="549274"/>
            <a:ext cx="8229600" cy="5904061"/>
          </a:xfrm>
        </p:spPr>
        <p:txBody>
          <a:bodyPr>
            <a:noAutofit/>
          </a:bodyPr>
          <a:lstStyle/>
          <a:p>
            <a:pPr eaLnBrk="1" fontAlgn="auto" hangingPunct="1">
              <a:lnSpc>
                <a:spcPct val="100000"/>
              </a:lnSpc>
              <a:spcAft>
                <a:spcPts val="0"/>
              </a:spcAft>
              <a:buFont typeface="Arial" panose="020B0604020202020204" pitchFamily="34" charset="0"/>
              <a:buNone/>
              <a:defRPr/>
            </a:pPr>
            <a:r>
              <a:rPr lang="it-IT" sz="1800" dirty="0" smtClean="0">
                <a:solidFill>
                  <a:srgbClr val="002060"/>
                </a:solidFill>
              </a:rPr>
              <a:t> </a:t>
            </a:r>
            <a:endParaRPr lang="it-IT" sz="1800" b="1" dirty="0" smtClean="0">
              <a:solidFill>
                <a:srgbClr val="002060"/>
              </a:solidFill>
            </a:endParaRPr>
          </a:p>
          <a:p>
            <a:pPr algn="just" eaLnBrk="1" fontAlgn="auto" hangingPunct="1">
              <a:lnSpc>
                <a:spcPct val="100000"/>
              </a:lnSpc>
              <a:spcAft>
                <a:spcPts val="0"/>
              </a:spcAft>
              <a:buFont typeface="Arial" panose="020B0604020202020204" pitchFamily="34" charset="0"/>
              <a:buNone/>
              <a:defRPr/>
            </a:pPr>
            <a:r>
              <a:rPr lang="it-IT" sz="1800" dirty="0" smtClean="0">
                <a:solidFill>
                  <a:srgbClr val="002060"/>
                </a:solidFill>
                <a:effectLst/>
                <a:latin typeface="Verdana" panose="020B0604030504040204" pitchFamily="34" charset="0"/>
                <a:ea typeface="Verdana" panose="020B0604030504040204" pitchFamily="34" charset="0"/>
              </a:rPr>
              <a:t>   </a:t>
            </a:r>
            <a:r>
              <a:rPr lang="it-IT" dirty="0" smtClean="0">
                <a:solidFill>
                  <a:srgbClr val="002060"/>
                </a:solidFill>
                <a:effectLst/>
                <a:latin typeface="Verdana" panose="020B0604030504040204" pitchFamily="34" charset="0"/>
                <a:ea typeface="Verdana" panose="020B0604030504040204" pitchFamily="34" charset="0"/>
              </a:rPr>
              <a:t>Mentre stava compiendosi il giorno della Pentecoste, si trovavano tutti insieme nello stesso luogo. </a:t>
            </a:r>
            <a:r>
              <a:rPr lang="it-IT" baseline="30000" dirty="0" smtClean="0">
                <a:solidFill>
                  <a:srgbClr val="002060"/>
                </a:solidFill>
                <a:effectLst/>
                <a:latin typeface="Verdana" panose="020B0604030504040204" pitchFamily="34" charset="0"/>
                <a:ea typeface="Verdana" panose="020B0604030504040204" pitchFamily="34" charset="0"/>
              </a:rPr>
              <a:t>2 </a:t>
            </a:r>
            <a:endParaRPr lang="it-IT" b="1"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lnSpc>
                <a:spcPct val="100000"/>
              </a:lnSpc>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Venne all'improvviso dal cielo un fragore, quasi un vento che si abbatte impetuoso, e riempì tutta la casa dove stavano.</a:t>
            </a:r>
            <a:r>
              <a:rPr lang="it-IT" baseline="30000" dirty="0" smtClean="0">
                <a:solidFill>
                  <a:srgbClr val="002060"/>
                </a:solidFill>
                <a:effectLst/>
                <a:latin typeface="Verdana" panose="020B0604030504040204" pitchFamily="34" charset="0"/>
                <a:ea typeface="Verdana" panose="020B0604030504040204" pitchFamily="34" charset="0"/>
              </a:rPr>
              <a:t>3</a:t>
            </a:r>
          </a:p>
          <a:p>
            <a:pPr algn="just" eaLnBrk="1" fontAlgn="auto" hangingPunct="1">
              <a:lnSpc>
                <a:spcPct val="100000"/>
              </a:lnSpc>
              <a:spcAft>
                <a:spcPts val="0"/>
              </a:spcAft>
              <a:buFont typeface="Arial" panose="020B0604020202020204" pitchFamily="34" charset="0"/>
              <a:buNone/>
              <a:defRPr/>
            </a:pPr>
            <a:r>
              <a:rPr lang="it-IT" baseline="30000" dirty="0">
                <a:solidFill>
                  <a:srgbClr val="002060"/>
                </a:solidFill>
                <a:effectLst/>
                <a:latin typeface="Verdana" panose="020B0604030504040204" pitchFamily="34" charset="0"/>
                <a:ea typeface="Verdana" panose="020B0604030504040204" pitchFamily="34" charset="0"/>
              </a:rPr>
              <a:t> </a:t>
            </a:r>
            <a:r>
              <a:rPr lang="it-IT" baseline="30000" dirty="0" smtClean="0">
                <a:solidFill>
                  <a:srgbClr val="002060"/>
                </a:solidFill>
                <a:effectLst/>
                <a:latin typeface="Verdana" panose="020B0604030504040204" pitchFamily="34" charset="0"/>
                <a:ea typeface="Verdana" panose="020B0604030504040204" pitchFamily="34" charset="0"/>
              </a:rPr>
              <a:t>   </a:t>
            </a:r>
            <a:r>
              <a:rPr lang="it-IT" dirty="0" smtClean="0">
                <a:solidFill>
                  <a:srgbClr val="002060"/>
                </a:solidFill>
                <a:effectLst/>
                <a:latin typeface="Verdana" panose="020B0604030504040204" pitchFamily="34" charset="0"/>
                <a:ea typeface="Verdana" panose="020B0604030504040204" pitchFamily="34" charset="0"/>
              </a:rPr>
              <a:t>Apparvero loro lingue come di fuoco, che si dividevano, e si posarono su ciascuno di loro, </a:t>
            </a:r>
            <a:r>
              <a:rPr lang="it-IT" baseline="30000" dirty="0" smtClean="0">
                <a:solidFill>
                  <a:srgbClr val="002060"/>
                </a:solidFill>
                <a:effectLst/>
                <a:latin typeface="Verdana" panose="020B0604030504040204" pitchFamily="34" charset="0"/>
                <a:ea typeface="Verdana" panose="020B0604030504040204" pitchFamily="34" charset="0"/>
              </a:rPr>
              <a:t>4 </a:t>
            </a:r>
            <a:r>
              <a:rPr lang="it-IT" dirty="0" smtClean="0">
                <a:solidFill>
                  <a:srgbClr val="002060"/>
                </a:solidFill>
                <a:effectLst/>
                <a:latin typeface="Verdana" panose="020B0604030504040204" pitchFamily="34" charset="0"/>
                <a:ea typeface="Verdana" panose="020B0604030504040204" pitchFamily="34" charset="0"/>
              </a:rPr>
              <a:t>e tutti furono colmati di Spirito Santo e cominciarono a parlare in altre lingue, nel modo in cui lo Spirito dava loro il potere di esprimersi.</a:t>
            </a:r>
            <a:r>
              <a:rPr lang="it-IT" baseline="30000" dirty="0" smtClean="0">
                <a:solidFill>
                  <a:srgbClr val="002060"/>
                </a:solidFill>
                <a:effectLst/>
                <a:latin typeface="Verdana" panose="020B0604030504040204" pitchFamily="34" charset="0"/>
                <a:ea typeface="Verdana" panose="020B0604030504040204" pitchFamily="34" charset="0"/>
              </a:rPr>
              <a:t> 5 </a:t>
            </a:r>
          </a:p>
          <a:p>
            <a:pPr algn="just" eaLnBrk="1" fontAlgn="auto" hangingPunct="1">
              <a:lnSpc>
                <a:spcPct val="100000"/>
              </a:lnSpc>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Abitavano allora a Gerusalemme Giudei osservanti, di ogni nazione che è sotto il cielo. </a:t>
            </a:r>
            <a:r>
              <a:rPr lang="it-IT" baseline="30000" dirty="0" smtClean="0">
                <a:solidFill>
                  <a:srgbClr val="002060"/>
                </a:solidFill>
                <a:effectLst/>
                <a:latin typeface="Verdana" panose="020B0604030504040204" pitchFamily="34" charset="0"/>
                <a:ea typeface="Verdana" panose="020B0604030504040204" pitchFamily="34" charset="0"/>
              </a:rPr>
              <a:t>6</a:t>
            </a:r>
            <a:r>
              <a:rPr lang="it-IT" dirty="0" smtClean="0">
                <a:solidFill>
                  <a:srgbClr val="002060"/>
                </a:solidFill>
                <a:effectLst/>
                <a:latin typeface="Verdana" panose="020B0604030504040204" pitchFamily="34" charset="0"/>
                <a:ea typeface="Verdana" panose="020B0604030504040204" pitchFamily="34" charset="0"/>
              </a:rPr>
              <a:t>A quel rumore, la folla si radunò e rimase turbata, perché ciascuno li udiva parlare nella propria lingua.</a:t>
            </a:r>
            <a:r>
              <a:rPr lang="it-IT" baseline="30000" dirty="0" smtClean="0">
                <a:solidFill>
                  <a:srgbClr val="002060"/>
                </a:solidFill>
                <a:effectLst/>
                <a:latin typeface="Verdana" panose="020B0604030504040204" pitchFamily="34" charset="0"/>
                <a:ea typeface="Verdana" panose="020B0604030504040204" pitchFamily="34" charset="0"/>
              </a:rPr>
              <a:t>7 </a:t>
            </a:r>
            <a:r>
              <a:rPr lang="it-IT" dirty="0" smtClean="0">
                <a:solidFill>
                  <a:srgbClr val="002060"/>
                </a:solidFill>
                <a:effectLst/>
                <a:latin typeface="Verdana" panose="020B0604030504040204" pitchFamily="34" charset="0"/>
                <a:ea typeface="Verdana" panose="020B0604030504040204" pitchFamily="34" charset="0"/>
              </a:rPr>
              <a:t>Erano stupiti e, fuori di sé per la meraviglia, dicevano: "Tutti costoro che parlano non sono forse Galilei? </a:t>
            </a:r>
            <a:r>
              <a:rPr lang="it-IT" baseline="30000" dirty="0" smtClean="0">
                <a:solidFill>
                  <a:srgbClr val="002060"/>
                </a:solidFill>
                <a:effectLst/>
                <a:latin typeface="Verdana" panose="020B0604030504040204" pitchFamily="34" charset="0"/>
                <a:ea typeface="Verdana" panose="020B0604030504040204" pitchFamily="34" charset="0"/>
              </a:rPr>
              <a:t>8</a:t>
            </a:r>
            <a:r>
              <a:rPr lang="it-IT" dirty="0" smtClean="0">
                <a:solidFill>
                  <a:srgbClr val="002060"/>
                </a:solidFill>
                <a:effectLst/>
                <a:latin typeface="Verdana" panose="020B0604030504040204" pitchFamily="34" charset="0"/>
                <a:ea typeface="Verdana" panose="020B0604030504040204" pitchFamily="34" charset="0"/>
              </a:rPr>
              <a:t>E come mai ciascuno di noi sente parlare nella propria lingua nativa? </a:t>
            </a:r>
            <a:r>
              <a:rPr lang="it-IT" baseline="30000" dirty="0" smtClean="0">
                <a:solidFill>
                  <a:srgbClr val="002060"/>
                </a:solidFill>
                <a:effectLst/>
                <a:latin typeface="Verdana" panose="020B0604030504040204" pitchFamily="34" charset="0"/>
                <a:ea typeface="Verdana" panose="020B0604030504040204" pitchFamily="34" charset="0"/>
              </a:rPr>
              <a:t>9</a:t>
            </a:r>
            <a:endParaRPr lang="it-IT" b="1" dirty="0" smtClean="0">
              <a:solidFill>
                <a:srgbClr val="002060"/>
              </a:solidFill>
              <a:effectLst/>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7651" name="Segnaposto contenuto 2"/>
          <p:cNvSpPr>
            <a:spLocks noGrp="1"/>
          </p:cNvSpPr>
          <p:nvPr>
            <p:ph idx="1"/>
          </p:nvPr>
        </p:nvSpPr>
        <p:spPr>
          <a:xfrm>
            <a:off x="468313" y="1052513"/>
            <a:ext cx="7981950" cy="4738687"/>
          </a:xfrm>
        </p:spPr>
        <p:txBody>
          <a:bodyPr>
            <a:normAutofit/>
          </a:bodyPr>
          <a:lstStyle/>
          <a:p>
            <a:pPr algn="just" eaLnBrk="1" fontAlgn="auto" hangingPunct="1">
              <a:spcAft>
                <a:spcPts val="0"/>
              </a:spcAft>
              <a:buFont typeface="Arial" panose="020B0604020202020204" pitchFamily="34" charset="0"/>
              <a:buNone/>
              <a:defRPr/>
            </a:pPr>
            <a:r>
              <a:rPr lang="it-IT" altLang="it-IT" dirty="0" smtClean="0">
                <a:solidFill>
                  <a:srgbClr val="002060"/>
                </a:solidFill>
                <a:effectLst/>
                <a:latin typeface="Verdana" panose="020B0604030504040204" pitchFamily="34" charset="0"/>
                <a:ea typeface="Verdana" panose="020B0604030504040204" pitchFamily="34" charset="0"/>
              </a:rPr>
              <a:t>   Siamo Parti, Medi, Elamiti, abitanti della Mesopotamia, della Giudea e della </a:t>
            </a:r>
            <a:r>
              <a:rPr lang="it-IT" altLang="it-IT" dirty="0" err="1" smtClean="0">
                <a:solidFill>
                  <a:srgbClr val="002060"/>
                </a:solidFill>
                <a:effectLst/>
                <a:latin typeface="Verdana" panose="020B0604030504040204" pitchFamily="34" charset="0"/>
                <a:ea typeface="Verdana" panose="020B0604030504040204" pitchFamily="34" charset="0"/>
              </a:rPr>
              <a:t>Cappadòcia</a:t>
            </a:r>
            <a:r>
              <a:rPr lang="it-IT" altLang="it-IT" dirty="0" smtClean="0">
                <a:solidFill>
                  <a:srgbClr val="002060"/>
                </a:solidFill>
                <a:effectLst/>
                <a:latin typeface="Verdana" panose="020B0604030504040204" pitchFamily="34" charset="0"/>
                <a:ea typeface="Verdana" panose="020B0604030504040204" pitchFamily="34" charset="0"/>
              </a:rPr>
              <a:t>, del Ponto e dell'Asia, </a:t>
            </a:r>
            <a:r>
              <a:rPr lang="it-IT" altLang="it-IT" baseline="30000" dirty="0" smtClean="0">
                <a:solidFill>
                  <a:srgbClr val="002060"/>
                </a:solidFill>
                <a:effectLst/>
                <a:latin typeface="Verdana" panose="020B0604030504040204" pitchFamily="34" charset="0"/>
                <a:ea typeface="Verdana" panose="020B0604030504040204" pitchFamily="34" charset="0"/>
              </a:rPr>
              <a:t>10</a:t>
            </a:r>
            <a:r>
              <a:rPr lang="it-IT" altLang="it-IT" dirty="0" smtClean="0">
                <a:solidFill>
                  <a:srgbClr val="002060"/>
                </a:solidFill>
                <a:effectLst/>
                <a:latin typeface="Verdana" panose="020B0604030504040204" pitchFamily="34" charset="0"/>
                <a:ea typeface="Verdana" panose="020B0604030504040204" pitchFamily="34" charset="0"/>
              </a:rPr>
              <a:t>della </a:t>
            </a:r>
            <a:r>
              <a:rPr lang="it-IT" altLang="it-IT" dirty="0" err="1" smtClean="0">
                <a:solidFill>
                  <a:srgbClr val="002060"/>
                </a:solidFill>
                <a:effectLst/>
                <a:latin typeface="Verdana" panose="020B0604030504040204" pitchFamily="34" charset="0"/>
                <a:ea typeface="Verdana" panose="020B0604030504040204" pitchFamily="34" charset="0"/>
              </a:rPr>
              <a:t>Frìgia</a:t>
            </a:r>
            <a:r>
              <a:rPr lang="it-IT" altLang="it-IT" dirty="0" smtClean="0">
                <a:solidFill>
                  <a:srgbClr val="002060"/>
                </a:solidFill>
                <a:effectLst/>
                <a:latin typeface="Verdana" panose="020B0604030504040204" pitchFamily="34" charset="0"/>
                <a:ea typeface="Verdana" panose="020B0604030504040204" pitchFamily="34" charset="0"/>
              </a:rPr>
              <a:t> e della </a:t>
            </a:r>
            <a:r>
              <a:rPr lang="it-IT" altLang="it-IT" dirty="0" err="1" smtClean="0">
                <a:solidFill>
                  <a:srgbClr val="002060"/>
                </a:solidFill>
                <a:effectLst/>
                <a:latin typeface="Verdana" panose="020B0604030504040204" pitchFamily="34" charset="0"/>
                <a:ea typeface="Verdana" panose="020B0604030504040204" pitchFamily="34" charset="0"/>
              </a:rPr>
              <a:t>Panfìlia</a:t>
            </a:r>
            <a:r>
              <a:rPr lang="it-IT" altLang="it-IT" dirty="0" smtClean="0">
                <a:solidFill>
                  <a:srgbClr val="002060"/>
                </a:solidFill>
                <a:effectLst/>
                <a:latin typeface="Verdana" panose="020B0604030504040204" pitchFamily="34" charset="0"/>
                <a:ea typeface="Verdana" panose="020B0604030504040204" pitchFamily="34" charset="0"/>
              </a:rPr>
              <a:t>, dell'Egitto e delle parti della Libia vicino a Cirene, Romani qui residenti, </a:t>
            </a:r>
            <a:r>
              <a:rPr lang="it-IT" altLang="it-IT" baseline="30000" dirty="0" smtClean="0">
                <a:solidFill>
                  <a:srgbClr val="002060"/>
                </a:solidFill>
                <a:effectLst/>
                <a:latin typeface="Verdana" panose="020B0604030504040204" pitchFamily="34" charset="0"/>
                <a:ea typeface="Verdana" panose="020B0604030504040204" pitchFamily="34" charset="0"/>
              </a:rPr>
              <a:t>11</a:t>
            </a:r>
            <a:r>
              <a:rPr lang="it-IT" altLang="it-IT" dirty="0" smtClean="0">
                <a:solidFill>
                  <a:srgbClr val="002060"/>
                </a:solidFill>
                <a:effectLst/>
                <a:latin typeface="Verdana" panose="020B0604030504040204" pitchFamily="34" charset="0"/>
                <a:ea typeface="Verdana" panose="020B0604030504040204" pitchFamily="34" charset="0"/>
              </a:rPr>
              <a:t>Giudei e </a:t>
            </a:r>
            <a:r>
              <a:rPr lang="it-IT" altLang="it-IT" dirty="0" err="1" smtClean="0">
                <a:solidFill>
                  <a:srgbClr val="002060"/>
                </a:solidFill>
                <a:effectLst/>
                <a:latin typeface="Verdana" panose="020B0604030504040204" pitchFamily="34" charset="0"/>
                <a:ea typeface="Verdana" panose="020B0604030504040204" pitchFamily="34" charset="0"/>
              </a:rPr>
              <a:t>prosèliti</a:t>
            </a:r>
            <a:r>
              <a:rPr lang="it-IT" altLang="it-IT" dirty="0" smtClean="0">
                <a:solidFill>
                  <a:srgbClr val="002060"/>
                </a:solidFill>
                <a:effectLst/>
                <a:latin typeface="Verdana" panose="020B0604030504040204" pitchFamily="34" charset="0"/>
                <a:ea typeface="Verdana" panose="020B0604030504040204" pitchFamily="34" charset="0"/>
              </a:rPr>
              <a:t>, Cretesi e Arabi, e li udiamo parlare nelle nostre lingue delle grandi opere di Dio". </a:t>
            </a:r>
            <a:r>
              <a:rPr lang="it-IT" altLang="it-IT" baseline="30000" dirty="0" smtClean="0">
                <a:solidFill>
                  <a:srgbClr val="002060"/>
                </a:solidFill>
                <a:effectLst/>
                <a:latin typeface="Verdana" panose="020B0604030504040204" pitchFamily="34" charset="0"/>
                <a:ea typeface="Verdana" panose="020B0604030504040204" pitchFamily="34" charset="0"/>
              </a:rPr>
              <a:t>12</a:t>
            </a:r>
            <a:r>
              <a:rPr lang="it-IT" altLang="it-IT" dirty="0" smtClean="0">
                <a:solidFill>
                  <a:srgbClr val="002060"/>
                </a:solidFill>
                <a:effectLst/>
                <a:latin typeface="Verdana" panose="020B0604030504040204" pitchFamily="34" charset="0"/>
                <a:ea typeface="Verdana" panose="020B0604030504040204" pitchFamily="34" charset="0"/>
              </a:rPr>
              <a:t>Tutti erano stupefatti e perplessi, e si chiedevano l'un l'altro: "Che cosa significa questo?". </a:t>
            </a:r>
            <a:r>
              <a:rPr lang="it-IT" altLang="it-IT" baseline="30000" dirty="0" smtClean="0">
                <a:solidFill>
                  <a:srgbClr val="002060"/>
                </a:solidFill>
                <a:effectLst/>
                <a:latin typeface="Verdana" panose="020B0604030504040204" pitchFamily="34" charset="0"/>
                <a:ea typeface="Verdana" panose="020B0604030504040204" pitchFamily="34" charset="0"/>
              </a:rPr>
              <a:t>13</a:t>
            </a:r>
            <a:r>
              <a:rPr lang="it-IT" altLang="it-IT" dirty="0" smtClean="0">
                <a:solidFill>
                  <a:srgbClr val="002060"/>
                </a:solidFill>
                <a:effectLst/>
                <a:latin typeface="Verdana" panose="020B0604030504040204" pitchFamily="34" charset="0"/>
                <a:ea typeface="Verdana" panose="020B0604030504040204" pitchFamily="34" charset="0"/>
              </a:rPr>
              <a:t>Altri invece li deridevano e dicevano: "Si sono ubriacati di vino dolce".</a:t>
            </a:r>
            <a:endParaRPr lang="it-IT" altLang="it-IT" b="1" dirty="0" smtClean="0">
              <a:solidFill>
                <a:srgbClr val="002060"/>
              </a:solidFill>
              <a:effectLst/>
              <a:latin typeface="Verdana" panose="020B0604030504040204" pitchFamily="34" charset="0"/>
              <a:ea typeface="Verdana" panose="020B0604030504040204" pitchFamily="34" charset="0"/>
            </a:endParaRPr>
          </a:p>
          <a:p>
            <a:pPr eaLnBrk="1" fontAlgn="auto" hangingPunct="1">
              <a:spcAft>
                <a:spcPts val="0"/>
              </a:spcAft>
              <a:defRPr/>
            </a:pPr>
            <a:endParaRPr lang="it-IT" altLang="it-IT" dirty="0" smtClean="0">
              <a:solidFill>
                <a:srgbClr val="002060"/>
              </a:solidFill>
              <a:effectLst/>
            </a:endParaRPr>
          </a:p>
          <a:p>
            <a:pPr eaLnBrk="1" fontAlgn="auto" hangingPunct="1">
              <a:spcAft>
                <a:spcPts val="0"/>
              </a:spcAft>
              <a:defRPr/>
            </a:pPr>
            <a:endParaRPr lang="it-IT" altLang="it-IT" dirty="0" smtClean="0">
              <a:solidFill>
                <a:srgbClr val="002060"/>
              </a:solidFill>
              <a:effectLst/>
            </a:endParaRPr>
          </a:p>
        </p:txBody>
      </p:sp>
    </p:spTree>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1746" name="Segnaposto contenuto 6" descr="pentecoste_novgdorod[1].jpg"/>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467544" y="964406"/>
            <a:ext cx="4076700" cy="5073650"/>
          </a:xfrm>
        </p:spPr>
      </p:pic>
      <p:pic>
        <p:nvPicPr>
          <p:cNvPr id="31747" name="Segnaposto contenuto 7" descr="arton87[1].jpg"/>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4716016" y="2060574"/>
            <a:ext cx="4049712" cy="2881313"/>
          </a:xfr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07504" y="476672"/>
            <a:ext cx="8856983" cy="730250"/>
          </a:xfrm>
        </p:spPr>
        <p:txBody>
          <a:bodyPr>
            <a:noAutofit/>
          </a:bodyPr>
          <a:lstStyle/>
          <a:p>
            <a:pPr eaLnBrk="1" fontAlgn="auto" hangingPunct="1">
              <a:spcAft>
                <a:spcPts val="0"/>
              </a:spcAft>
              <a:defRPr/>
            </a:pPr>
            <a:r>
              <a:rPr lang="it-IT" sz="34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LA VITA DELLA PRIMA COMUNITÀ</a:t>
            </a:r>
          </a:p>
        </p:txBody>
      </p:sp>
      <p:sp>
        <p:nvSpPr>
          <p:cNvPr id="29699" name="Segnaposto contenuto 2"/>
          <p:cNvSpPr>
            <a:spLocks noGrp="1"/>
          </p:cNvSpPr>
          <p:nvPr>
            <p:ph idx="1"/>
          </p:nvPr>
        </p:nvSpPr>
        <p:spPr>
          <a:xfrm>
            <a:off x="468313" y="1350963"/>
            <a:ext cx="7981950" cy="5246687"/>
          </a:xfrm>
        </p:spPr>
        <p:txBody>
          <a:bodyPr>
            <a:noAutofit/>
          </a:bodyPr>
          <a:lstStyle/>
          <a:p>
            <a:pPr algn="just" eaLnBrk="1" fontAlgn="auto" hangingPunct="1">
              <a:lnSpc>
                <a:spcPct val="150000"/>
              </a:lnSpc>
              <a:spcAft>
                <a:spcPts val="0"/>
              </a:spcAft>
              <a:buFont typeface="Arial" panose="020B0604020202020204" pitchFamily="34" charset="0"/>
              <a:buNone/>
              <a:defRPr/>
            </a:pPr>
            <a:r>
              <a:rPr lang="it-IT" altLang="it-IT" sz="1900" dirty="0" smtClean="0">
                <a:solidFill>
                  <a:srgbClr val="002060"/>
                </a:solidFill>
                <a:effectLst/>
                <a:latin typeface="Verdana" panose="020B0604030504040204" pitchFamily="34" charset="0"/>
                <a:ea typeface="Verdana" panose="020B0604030504040204" pitchFamily="34" charset="0"/>
              </a:rPr>
              <a:t>   Erano perseveranti nell'insegnamento degli apostoli e nella comunione, nello spezzare il pane e nelle preghiere. </a:t>
            </a:r>
            <a:r>
              <a:rPr lang="it-IT" altLang="it-IT" sz="1900" baseline="30000" dirty="0" smtClean="0">
                <a:solidFill>
                  <a:srgbClr val="002060"/>
                </a:solidFill>
                <a:effectLst/>
                <a:latin typeface="Verdana" panose="020B0604030504040204" pitchFamily="34" charset="0"/>
                <a:ea typeface="Verdana" panose="020B0604030504040204" pitchFamily="34" charset="0"/>
              </a:rPr>
              <a:t>43</a:t>
            </a:r>
            <a:r>
              <a:rPr lang="it-IT" altLang="it-IT" sz="1900" dirty="0" smtClean="0">
                <a:solidFill>
                  <a:srgbClr val="002060"/>
                </a:solidFill>
                <a:effectLst/>
                <a:latin typeface="Verdana" panose="020B0604030504040204" pitchFamily="34" charset="0"/>
                <a:ea typeface="Verdana" panose="020B0604030504040204" pitchFamily="34" charset="0"/>
              </a:rPr>
              <a:t>Un senso di timore era in tutti, e prodigi e segni avvenivano per opera degli apostoli. </a:t>
            </a:r>
            <a:r>
              <a:rPr lang="it-IT" altLang="it-IT" sz="1900" baseline="30000" dirty="0" smtClean="0">
                <a:solidFill>
                  <a:srgbClr val="002060"/>
                </a:solidFill>
                <a:effectLst/>
                <a:latin typeface="Verdana" panose="020B0604030504040204" pitchFamily="34" charset="0"/>
                <a:ea typeface="Verdana" panose="020B0604030504040204" pitchFamily="34" charset="0"/>
              </a:rPr>
              <a:t>44</a:t>
            </a:r>
            <a:r>
              <a:rPr lang="it-IT" altLang="it-IT" sz="1900" dirty="0" smtClean="0">
                <a:solidFill>
                  <a:srgbClr val="002060"/>
                </a:solidFill>
                <a:effectLst/>
                <a:latin typeface="Verdana" panose="020B0604030504040204" pitchFamily="34" charset="0"/>
                <a:ea typeface="Verdana" panose="020B0604030504040204" pitchFamily="34" charset="0"/>
              </a:rPr>
              <a:t>Tutti i credenti stavano insieme e avevano ogni cosa in comune; </a:t>
            </a:r>
            <a:r>
              <a:rPr lang="it-IT" altLang="it-IT" sz="1900" baseline="30000" dirty="0" smtClean="0">
                <a:solidFill>
                  <a:srgbClr val="002060"/>
                </a:solidFill>
                <a:effectLst/>
                <a:latin typeface="Verdana" panose="020B0604030504040204" pitchFamily="34" charset="0"/>
                <a:ea typeface="Verdana" panose="020B0604030504040204" pitchFamily="34" charset="0"/>
              </a:rPr>
              <a:t>45</a:t>
            </a:r>
            <a:r>
              <a:rPr lang="it-IT" altLang="it-IT" sz="1900" dirty="0" smtClean="0">
                <a:solidFill>
                  <a:srgbClr val="002060"/>
                </a:solidFill>
                <a:effectLst/>
                <a:latin typeface="Verdana" panose="020B0604030504040204" pitchFamily="34" charset="0"/>
                <a:ea typeface="Verdana" panose="020B0604030504040204" pitchFamily="34" charset="0"/>
              </a:rPr>
              <a:t>vendevano le loro proprietà e sostanze e le dividevano con tutti, secondo il bisogno di ciascuno. </a:t>
            </a:r>
            <a:r>
              <a:rPr lang="it-IT" altLang="it-IT" sz="1900" baseline="30000" dirty="0" smtClean="0">
                <a:solidFill>
                  <a:srgbClr val="002060"/>
                </a:solidFill>
                <a:effectLst/>
                <a:latin typeface="Verdana" panose="020B0604030504040204" pitchFamily="34" charset="0"/>
                <a:ea typeface="Verdana" panose="020B0604030504040204" pitchFamily="34" charset="0"/>
              </a:rPr>
              <a:t>46</a:t>
            </a:r>
            <a:r>
              <a:rPr lang="it-IT" altLang="it-IT" sz="1900" dirty="0" smtClean="0">
                <a:solidFill>
                  <a:srgbClr val="002060"/>
                </a:solidFill>
                <a:effectLst/>
                <a:latin typeface="Verdana" panose="020B0604030504040204" pitchFamily="34" charset="0"/>
                <a:ea typeface="Verdana" panose="020B0604030504040204" pitchFamily="34" charset="0"/>
              </a:rPr>
              <a:t>Ogni giorno erano perseveranti insieme nel tempio e, spezzando il pane nelle case, prendevano cibo con letizia e semplicità di cuore, </a:t>
            </a:r>
            <a:r>
              <a:rPr lang="it-IT" altLang="it-IT" sz="1900" baseline="30000" dirty="0" smtClean="0">
                <a:solidFill>
                  <a:srgbClr val="002060"/>
                </a:solidFill>
                <a:effectLst/>
                <a:latin typeface="Verdana" panose="020B0604030504040204" pitchFamily="34" charset="0"/>
                <a:ea typeface="Verdana" panose="020B0604030504040204" pitchFamily="34" charset="0"/>
              </a:rPr>
              <a:t>47</a:t>
            </a:r>
            <a:r>
              <a:rPr lang="it-IT" altLang="it-IT" sz="1900" dirty="0" smtClean="0">
                <a:solidFill>
                  <a:srgbClr val="002060"/>
                </a:solidFill>
                <a:effectLst/>
                <a:latin typeface="Verdana" panose="020B0604030504040204" pitchFamily="34" charset="0"/>
                <a:ea typeface="Verdana" panose="020B0604030504040204" pitchFamily="34" charset="0"/>
              </a:rPr>
              <a:t>lodando Dio e godendo il favore di tutto il popolo. Intanto il Signore ogni giorno aggiungeva alla comunità quelli che erano salvati.</a:t>
            </a:r>
          </a:p>
          <a:p>
            <a:pPr algn="just" eaLnBrk="1" fontAlgn="auto" hangingPunct="1">
              <a:spcAft>
                <a:spcPts val="0"/>
              </a:spcAft>
              <a:defRPr/>
            </a:pPr>
            <a:endParaRPr lang="it-IT" altLang="it-IT" sz="1900" dirty="0" smtClean="0">
              <a:solidFill>
                <a:srgbClr val="002060"/>
              </a:solidFill>
              <a:effectLst/>
            </a:endParaRPr>
          </a:p>
          <a:p>
            <a:pPr algn="just" eaLnBrk="1" fontAlgn="auto" hangingPunct="1">
              <a:spcAft>
                <a:spcPts val="0"/>
              </a:spcAft>
              <a:defRPr/>
            </a:pPr>
            <a:endParaRPr lang="it-IT" altLang="it-IT" sz="1900" dirty="0" smtClean="0">
              <a:solidFill>
                <a:srgbClr val="002060"/>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0722" name="Titolo 1"/>
          <p:cNvSpPr>
            <a:spLocks noGrp="1"/>
          </p:cNvSpPr>
          <p:nvPr>
            <p:ph type="title"/>
          </p:nvPr>
        </p:nvSpPr>
        <p:spPr>
          <a:xfrm>
            <a:off x="685800" y="404813"/>
            <a:ext cx="7764463" cy="936625"/>
          </a:xfrm>
        </p:spPr>
        <p:txBody>
          <a:bodyPr>
            <a:noAutofit/>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PIETRO GUARISCE UNO STORPIO NEL NOME DI GESÙ</a:t>
            </a:r>
          </a:p>
        </p:txBody>
      </p:sp>
      <p:sp>
        <p:nvSpPr>
          <p:cNvPr id="3" name="Segnaposto contenuto 2"/>
          <p:cNvSpPr>
            <a:spLocks noGrp="1"/>
          </p:cNvSpPr>
          <p:nvPr>
            <p:ph idx="1"/>
          </p:nvPr>
        </p:nvSpPr>
        <p:spPr>
          <a:xfrm>
            <a:off x="179512" y="1628800"/>
            <a:ext cx="8387878" cy="5327650"/>
          </a:xfrm>
        </p:spPr>
        <p:txBody>
          <a:bodyPr>
            <a:noAutofit/>
          </a:bodyPr>
          <a:lstStyle/>
          <a:p>
            <a:pPr algn="just" eaLnBrk="1" fontAlgn="auto" hangingPunct="1">
              <a:spcAft>
                <a:spcPts val="0"/>
              </a:spcAft>
              <a:buFont typeface="Arial" panose="020B0604020202020204" pitchFamily="34" charset="0"/>
              <a:buNone/>
              <a:defRPr/>
            </a:pPr>
            <a:r>
              <a:rPr lang="it-IT" dirty="0" smtClean="0">
                <a:solidFill>
                  <a:srgbClr val="002060"/>
                </a:solidFill>
              </a:rPr>
              <a:t>    </a:t>
            </a:r>
            <a:r>
              <a:rPr lang="it-IT" dirty="0" smtClean="0">
                <a:solidFill>
                  <a:srgbClr val="002060"/>
                </a:solidFill>
                <a:effectLst/>
                <a:latin typeface="Verdana" panose="020B0604030504040204" pitchFamily="34" charset="0"/>
                <a:ea typeface="Verdana" panose="020B0604030504040204" pitchFamily="34" charset="0"/>
              </a:rPr>
              <a:t>Pietro e Giovanni salivano al tempio per la preghiera delle tre del pomeriggio. </a:t>
            </a:r>
            <a:r>
              <a:rPr lang="it-IT" baseline="30000" dirty="0" smtClean="0">
                <a:solidFill>
                  <a:srgbClr val="002060"/>
                </a:solidFill>
                <a:effectLst/>
                <a:latin typeface="Verdana" panose="020B0604030504040204" pitchFamily="34" charset="0"/>
                <a:ea typeface="Verdana" panose="020B0604030504040204" pitchFamily="34" charset="0"/>
              </a:rPr>
              <a:t>2 </a:t>
            </a:r>
            <a:endParaRPr lang="it-IT" dirty="0" smtClean="0">
              <a:solidFill>
                <a:srgbClr val="002060"/>
              </a:solidFill>
              <a:effectLst/>
              <a:latin typeface="Verdana" panose="020B0604030504040204" pitchFamily="34" charset="0"/>
              <a:ea typeface="Verdana" panose="020B0604030504040204" pitchFamily="34" charset="0"/>
            </a:endParaRPr>
          </a:p>
          <a:p>
            <a:pPr algn="just" eaLnBrk="1" fontAlgn="auto" hangingPunct="1">
              <a:spcAft>
                <a:spcPts val="0"/>
              </a:spcAft>
              <a:buFont typeface="Arial" panose="020B0604020202020204" pitchFamily="34" charset="0"/>
              <a:buNone/>
              <a:defRPr/>
            </a:pPr>
            <a:r>
              <a:rPr lang="it-IT" dirty="0" smtClean="0">
                <a:solidFill>
                  <a:srgbClr val="002060"/>
                </a:solidFill>
                <a:effectLst/>
                <a:latin typeface="Verdana" panose="020B0604030504040204" pitchFamily="34" charset="0"/>
                <a:ea typeface="Verdana" panose="020B0604030504040204" pitchFamily="34" charset="0"/>
              </a:rPr>
              <a:t>   Qui di solito veniva portato un uomo, storpio fin dalla nascita; lo ponevano ogni giorno presso la porta del tempio detta Bella, per chiedere l'elemosina a coloro che entravano nel tempio. </a:t>
            </a:r>
            <a:r>
              <a:rPr lang="it-IT" baseline="30000" dirty="0" smtClean="0">
                <a:solidFill>
                  <a:srgbClr val="002060"/>
                </a:solidFill>
                <a:effectLst/>
                <a:latin typeface="Verdana" panose="020B0604030504040204" pitchFamily="34" charset="0"/>
                <a:ea typeface="Verdana" panose="020B0604030504040204" pitchFamily="34" charset="0"/>
              </a:rPr>
              <a:t>3</a:t>
            </a:r>
            <a:r>
              <a:rPr lang="it-IT" dirty="0" smtClean="0">
                <a:solidFill>
                  <a:srgbClr val="002060"/>
                </a:solidFill>
                <a:effectLst/>
                <a:latin typeface="Verdana" panose="020B0604030504040204" pitchFamily="34" charset="0"/>
                <a:ea typeface="Verdana" panose="020B0604030504040204" pitchFamily="34" charset="0"/>
              </a:rPr>
              <a:t>Costui, vedendo Pietro e Giovanni che stavano per entrare nel tempio, li pregava per avere un'elemosina. </a:t>
            </a:r>
            <a:r>
              <a:rPr lang="it-IT" baseline="30000" dirty="0" smtClean="0">
                <a:solidFill>
                  <a:srgbClr val="002060"/>
                </a:solidFill>
                <a:effectLst/>
                <a:latin typeface="Verdana" panose="020B0604030504040204" pitchFamily="34" charset="0"/>
                <a:ea typeface="Verdana" panose="020B0604030504040204" pitchFamily="34" charset="0"/>
              </a:rPr>
              <a:t>4 </a:t>
            </a:r>
            <a:r>
              <a:rPr lang="it-IT" dirty="0" smtClean="0">
                <a:solidFill>
                  <a:srgbClr val="002060"/>
                </a:solidFill>
                <a:effectLst/>
                <a:latin typeface="Verdana" panose="020B0604030504040204" pitchFamily="34" charset="0"/>
                <a:ea typeface="Verdana" panose="020B0604030504040204" pitchFamily="34" charset="0"/>
              </a:rPr>
              <a:t>Allora, fissando lo sguardo su di lui, Pietro insieme a Giovanni disse: "Guarda verso di noi". </a:t>
            </a:r>
            <a:r>
              <a:rPr lang="it-IT" baseline="30000" dirty="0" smtClean="0">
                <a:solidFill>
                  <a:srgbClr val="002060"/>
                </a:solidFill>
                <a:effectLst/>
                <a:latin typeface="Verdana" panose="020B0604030504040204" pitchFamily="34" charset="0"/>
                <a:ea typeface="Verdana" panose="020B0604030504040204" pitchFamily="34" charset="0"/>
              </a:rPr>
              <a:t>5</a:t>
            </a:r>
            <a:r>
              <a:rPr lang="it-IT" dirty="0" smtClean="0">
                <a:solidFill>
                  <a:srgbClr val="002060"/>
                </a:solidFill>
                <a:effectLst/>
                <a:latin typeface="Verdana" panose="020B0604030504040204" pitchFamily="34" charset="0"/>
                <a:ea typeface="Verdana" panose="020B0604030504040204" pitchFamily="34" charset="0"/>
              </a:rPr>
              <a:t>Ed egli si volse a guardarli, sperando di ricevere da loro qualche cosa. </a:t>
            </a:r>
            <a:r>
              <a:rPr lang="it-IT" baseline="30000" dirty="0" smtClean="0">
                <a:solidFill>
                  <a:srgbClr val="002060"/>
                </a:solidFill>
                <a:effectLst/>
                <a:latin typeface="Verdana" panose="020B0604030504040204" pitchFamily="34" charset="0"/>
                <a:ea typeface="Verdana" panose="020B0604030504040204" pitchFamily="34" charset="0"/>
              </a:rPr>
              <a:t>6</a:t>
            </a:r>
          </a:p>
          <a:p>
            <a:pPr algn="just" eaLnBrk="1" fontAlgn="auto" hangingPunct="1">
              <a:spcAft>
                <a:spcPts val="0"/>
              </a:spcAft>
              <a:buFont typeface="Arial" panose="020B0604020202020204" pitchFamily="34" charset="0"/>
              <a:buNone/>
              <a:defRPr/>
            </a:pPr>
            <a:r>
              <a:rPr lang="it-IT" baseline="30000" dirty="0">
                <a:solidFill>
                  <a:srgbClr val="002060"/>
                </a:solidFill>
                <a:effectLst/>
                <a:latin typeface="Verdana" panose="020B0604030504040204" pitchFamily="34" charset="0"/>
                <a:ea typeface="Verdana" panose="020B0604030504040204" pitchFamily="34" charset="0"/>
              </a:rPr>
              <a:t> </a:t>
            </a:r>
            <a:r>
              <a:rPr lang="it-IT" baseline="30000" dirty="0" smtClean="0">
                <a:solidFill>
                  <a:srgbClr val="002060"/>
                </a:solidFill>
                <a:effectLst/>
                <a:latin typeface="Verdana" panose="020B0604030504040204" pitchFamily="34" charset="0"/>
                <a:ea typeface="Verdana" panose="020B0604030504040204" pitchFamily="34" charset="0"/>
              </a:rPr>
              <a:t>    </a:t>
            </a:r>
            <a:r>
              <a:rPr lang="it-IT" dirty="0" smtClean="0">
                <a:solidFill>
                  <a:srgbClr val="002060"/>
                </a:solidFill>
                <a:effectLst/>
                <a:latin typeface="Verdana" panose="020B0604030504040204" pitchFamily="34" charset="0"/>
                <a:ea typeface="Verdana" panose="020B0604030504040204" pitchFamily="34" charset="0"/>
              </a:rPr>
              <a:t>Pietro gli disse: "Non possiedo né argento né oro, ma quello che ho te lo do: nel nome di Gesù Cristo, il Nazareno, </a:t>
            </a:r>
            <a:r>
              <a:rPr lang="it-IT" dirty="0" err="1" smtClean="0">
                <a:solidFill>
                  <a:srgbClr val="002060"/>
                </a:solidFill>
                <a:effectLst/>
                <a:latin typeface="Verdana" panose="020B0604030504040204" pitchFamily="34" charset="0"/>
                <a:ea typeface="Verdana" panose="020B0604030504040204" pitchFamily="34" charset="0"/>
              </a:rPr>
              <a:t>àlzati</a:t>
            </a:r>
            <a:r>
              <a:rPr lang="it-IT" dirty="0" smtClean="0">
                <a:solidFill>
                  <a:srgbClr val="002060"/>
                </a:solidFill>
                <a:effectLst/>
                <a:latin typeface="Verdana" panose="020B0604030504040204" pitchFamily="34" charset="0"/>
                <a:ea typeface="Verdana" panose="020B0604030504040204" pitchFamily="34" charset="0"/>
              </a:rPr>
              <a:t> e cammina!". </a:t>
            </a:r>
            <a:r>
              <a:rPr lang="it-IT" baseline="30000" dirty="0" smtClean="0">
                <a:solidFill>
                  <a:srgbClr val="002060"/>
                </a:solidFill>
                <a:effectLst/>
                <a:latin typeface="Verdana" panose="020B0604030504040204" pitchFamily="34" charset="0"/>
                <a:ea typeface="Verdana" panose="020B0604030504040204" pitchFamily="34" charset="0"/>
              </a:rPr>
              <a:t>7 </a:t>
            </a:r>
            <a:r>
              <a:rPr lang="it-IT" dirty="0" smtClean="0">
                <a:solidFill>
                  <a:srgbClr val="002060"/>
                </a:solidFill>
                <a:effectLst/>
                <a:latin typeface="Verdana" panose="020B0604030504040204" pitchFamily="34" charset="0"/>
                <a:ea typeface="Verdana" panose="020B0604030504040204" pitchFamily="34" charset="0"/>
              </a:rPr>
              <a:t>Lo prese per la mano destra e lo sollevò. Di colpo i suoi piedi e le caviglie si rinvigorirono </a:t>
            </a:r>
            <a:r>
              <a:rPr lang="it-IT" baseline="30000" dirty="0" smtClean="0">
                <a:solidFill>
                  <a:srgbClr val="002060"/>
                </a:solidFill>
                <a:effectLst/>
                <a:latin typeface="Verdana" panose="020B0604030504040204" pitchFamily="34" charset="0"/>
                <a:ea typeface="Verdana" panose="020B0604030504040204" pitchFamily="34" charset="0"/>
              </a:rPr>
              <a:t>8</a:t>
            </a:r>
            <a:r>
              <a:rPr lang="it-IT" dirty="0" smtClean="0">
                <a:solidFill>
                  <a:srgbClr val="002060"/>
                </a:solidFill>
                <a:effectLst/>
                <a:latin typeface="Verdana" panose="020B0604030504040204" pitchFamily="34" charset="0"/>
                <a:ea typeface="Verdana" panose="020B0604030504040204" pitchFamily="34" charset="0"/>
              </a:rPr>
              <a:t>e, balzato in piedi, si mise a camminare; ed entrò con loro nel tempio.</a:t>
            </a:r>
          </a:p>
          <a:p>
            <a:pPr algn="just" eaLnBrk="1" fontAlgn="auto" hangingPunct="1">
              <a:lnSpc>
                <a:spcPct val="170000"/>
              </a:lnSpc>
              <a:spcAft>
                <a:spcPts val="0"/>
              </a:spcAft>
              <a:defRPr/>
            </a:pPr>
            <a:endParaRPr lang="it-IT" dirty="0" smtClean="0">
              <a:solidFill>
                <a:srgbClr val="002060"/>
              </a:solidFill>
            </a:endParaRPr>
          </a:p>
          <a:p>
            <a:pPr eaLnBrk="1" fontAlgn="auto" hangingPunct="1">
              <a:spcAft>
                <a:spcPts val="0"/>
              </a:spcAft>
              <a:defRPr/>
            </a:pPr>
            <a:endParaRPr lang="it-IT" dirty="0" smtClean="0">
              <a:solidFill>
                <a:srgbClr val="002060"/>
              </a:solidFill>
            </a:endParaRPr>
          </a:p>
          <a:p>
            <a:pPr eaLnBrk="1" fontAlgn="auto" hangingPunct="1">
              <a:spcAft>
                <a:spcPts val="0"/>
              </a:spcAft>
              <a:defRPr/>
            </a:pPr>
            <a:endParaRPr lang="it-IT" dirty="0" smtClean="0">
              <a:solidFill>
                <a:srgbClr val="002060"/>
              </a:solidFill>
            </a:endParaRPr>
          </a:p>
          <a:p>
            <a:pPr eaLnBrk="1" fontAlgn="auto" hangingPunct="1">
              <a:spcAft>
                <a:spcPts val="0"/>
              </a:spcAft>
              <a:buFont typeface="Arial" panose="020B0604020202020204" pitchFamily="34" charset="0"/>
              <a:buNone/>
              <a:defRPr/>
            </a:pPr>
            <a:endParaRPr lang="it-IT" dirty="0" smtClean="0">
              <a:solidFill>
                <a:srgbClr val="002060"/>
              </a:solidFill>
            </a:endParaRPr>
          </a:p>
          <a:p>
            <a:pPr eaLnBrk="1" fontAlgn="auto" hangingPunct="1">
              <a:spcAft>
                <a:spcPts val="0"/>
              </a:spcAft>
              <a:buFont typeface="Arial" panose="020B0604020202020204" pitchFamily="34" charset="0"/>
              <a:buNone/>
              <a:defRPr/>
            </a:pPr>
            <a:r>
              <a:rPr lang="it-IT" dirty="0" smtClean="0">
                <a:solidFill>
                  <a:srgbClr val="002060"/>
                </a:solidFill>
              </a:rPr>
              <a:t> </a:t>
            </a:r>
          </a:p>
          <a:p>
            <a:pPr eaLnBrk="1" fontAlgn="auto" hangingPunct="1">
              <a:spcAft>
                <a:spcPts val="0"/>
              </a:spcAft>
              <a:defRPr/>
            </a:pPr>
            <a:endParaRPr lang="it-IT" dirty="0" smtClean="0">
              <a:solidFill>
                <a:srgbClr val="00206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5842" name="Segnaposto contenuto 3" descr="atsEufrasiana13e[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755576" y="548680"/>
            <a:ext cx="7655335" cy="5760640"/>
          </a:xfr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770" name="Titolo 1"/>
          <p:cNvSpPr>
            <a:spLocks noGrp="1"/>
          </p:cNvSpPr>
          <p:nvPr>
            <p:ph type="title"/>
          </p:nvPr>
        </p:nvSpPr>
        <p:spPr>
          <a:xfrm>
            <a:off x="685799" y="100714"/>
            <a:ext cx="7764463" cy="671512"/>
          </a:xfrm>
        </p:spPr>
        <p:txBody>
          <a:bodyPr>
            <a:noAutofit/>
          </a:bodyPr>
          <a:lstStyle/>
          <a:p>
            <a:pPr eaLnBrk="1" fontAlgn="auto" hangingPunct="1">
              <a:spcAft>
                <a:spcPts val="0"/>
              </a:spcAft>
              <a:defRPr/>
            </a:pPr>
            <a:r>
              <a:rPr lang="it-IT" altLang="it-IT" sz="30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CAP. 4       L’ARRESTO</a:t>
            </a:r>
          </a:p>
        </p:txBody>
      </p:sp>
      <p:sp>
        <p:nvSpPr>
          <p:cNvPr id="3" name="Segnaposto contenuto 2"/>
          <p:cNvSpPr>
            <a:spLocks noGrp="1"/>
          </p:cNvSpPr>
          <p:nvPr>
            <p:ph idx="1"/>
          </p:nvPr>
        </p:nvSpPr>
        <p:spPr>
          <a:xfrm>
            <a:off x="167294" y="3068960"/>
            <a:ext cx="8524736" cy="3594100"/>
          </a:xfrm>
          <a:ln>
            <a:noFill/>
          </a:ln>
        </p:spPr>
        <p:txBody>
          <a:bodyPr>
            <a:noAutofit/>
          </a:bodyPr>
          <a:lstStyle/>
          <a:p>
            <a:pPr algn="just" eaLnBrk="1" fontAlgn="auto" hangingPunct="1">
              <a:lnSpc>
                <a:spcPct val="100000"/>
              </a:lnSpc>
              <a:spcAft>
                <a:spcPts val="0"/>
              </a:spcAft>
              <a:buFont typeface="Arial" panose="020B0604020202020204" pitchFamily="34" charset="0"/>
              <a:buNone/>
              <a:defRPr/>
            </a:pP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Il giorno dopo si riunirono in Gerusalemme i loro capi, gli anziani e gli scribi,</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6 </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il sommo sacerdote Anna, </a:t>
            </a:r>
            <a:r>
              <a:rPr lang="it-IT" sz="1600" dirty="0" err="1"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Caifa</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Giovanni, Alessandro e quanti appartenevano a famiglie di sommi sacerdoti. </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7</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Li fecero comparire davanti a loro e si misero a interrogarli: "Con quale potere o in quale nome voi avete fatto questo?". </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8</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Allora Pietro, colmato di Spirito Santo, disse loro: "Capi del popolo e anziani, </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9</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visto che oggi veniamo interrogati sul beneficio recato a un uomo infermo, e cioè per mezzo di chi egli sia stato salvato, </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10</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sia noto a tutti voi e a tutto il popolo d'Israele: nel nome di Gesù Cristo il Nazareno, che voi avete crocifisso e che Dio ha risuscitato dai morti, costui vi sta innanzi risanato.</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11</a:t>
            </a:r>
          </a:p>
          <a:p>
            <a:pPr algn="just" eaLnBrk="1" fontAlgn="auto" hangingPunct="1">
              <a:lnSpc>
                <a:spcPct val="100000"/>
              </a:lnSpc>
              <a:spcAft>
                <a:spcPts val="0"/>
              </a:spcAft>
              <a:buFont typeface="Arial" panose="020B0604020202020204" pitchFamily="34" charset="0"/>
              <a:buNone/>
              <a:defRPr/>
            </a:pP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a:t>
            </a:r>
            <a:r>
              <a:rPr lang="it-IT" sz="1600" dirty="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a:t>
            </a:r>
            <a:r>
              <a:rPr lang="it-IT" sz="1600" dirty="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Questo </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Gesù è la pietra, che è stata scartata da voi, costruttori, e che è diventata la pietra d'angolo. </a:t>
            </a:r>
            <a:r>
              <a:rPr lang="it-IT" sz="1600" baseline="300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12</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In nessun altro c'è salvezza; non vi è infatti, sotto il </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cielo</a:t>
            </a:r>
            <a:r>
              <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rPr>
              <a:t>, altro nome dato agli uomini, nel quale è stabilito che noi siamo salvati".</a:t>
            </a:r>
          </a:p>
          <a:p>
            <a:pPr algn="just" eaLnBrk="1" fontAlgn="auto" hangingPunct="1">
              <a:lnSpc>
                <a:spcPct val="100000"/>
              </a:lnSpc>
              <a:spcAft>
                <a:spcPts val="0"/>
              </a:spcAft>
              <a:defRPr/>
            </a:pPr>
            <a:endParaRPr lang="it-IT" sz="1600" dirty="0" smtClean="0">
              <a:ln>
                <a:noFill/>
              </a:ln>
              <a:solidFill>
                <a:srgbClr val="002060"/>
              </a:solidFill>
              <a:effectLst/>
              <a:latin typeface="Verdana" panose="020B0604030504040204" pitchFamily="34" charset="0"/>
              <a:ea typeface="Verdana" panose="020B0604030504040204" pitchFamily="34" charset="0"/>
              <a:cs typeface="Arial" panose="020B0604020202020204" pitchFamily="34" charset="0"/>
            </a:endParaRPr>
          </a:p>
        </p:txBody>
      </p:sp>
      <p:sp>
        <p:nvSpPr>
          <p:cNvPr id="4" name="Titolo 1"/>
          <p:cNvSpPr txBox="1">
            <a:spLocks/>
          </p:cNvSpPr>
          <p:nvPr/>
        </p:nvSpPr>
        <p:spPr>
          <a:xfrm>
            <a:off x="3051" y="2236411"/>
            <a:ext cx="9140949" cy="1027489"/>
          </a:xfrm>
          <a:prstGeom prst="rect">
            <a:avLst/>
          </a:prstGeom>
        </p:spPr>
        <p:txBody>
          <a:bodyPr anchor="ctr"/>
          <a:lstStyle>
            <a:lvl1pPr algn="ctr" rtl="0" fontAlgn="base">
              <a:lnSpc>
                <a:spcPct val="90000"/>
              </a:lnSpc>
              <a:spcBef>
                <a:spcPct val="0"/>
              </a:spcBef>
              <a:spcAft>
                <a:spcPct val="0"/>
              </a:spcAft>
              <a:defRPr sz="3400" b="1" kern="1200" cap="all">
                <a:solidFill>
                  <a:schemeClr val="tx1"/>
                </a:solidFill>
                <a:effectLst>
                  <a:outerShdw blurRad="50800" dist="63500" dir="2700000" algn="tl" rotWithShape="0">
                    <a:srgbClr val="000000">
                      <a:alpha val="48000"/>
                    </a:srgbClr>
                  </a:outerShdw>
                </a:effectLst>
                <a:latin typeface="+mj-lt"/>
                <a:ea typeface="+mj-ea"/>
                <a:cs typeface="+mj-cs"/>
              </a:defRPr>
            </a:lvl1pPr>
            <a:lvl2pPr algn="ctr" rtl="0" fontAlgn="base">
              <a:lnSpc>
                <a:spcPct val="90000"/>
              </a:lnSpc>
              <a:spcBef>
                <a:spcPct val="0"/>
              </a:spcBef>
              <a:spcAft>
                <a:spcPct val="0"/>
              </a:spcAft>
              <a:defRPr sz="3400" b="1">
                <a:solidFill>
                  <a:schemeClr val="tx1"/>
                </a:solidFill>
                <a:latin typeface="Bookman Old Style" panose="02050604050505020204" pitchFamily="18" charset="0"/>
              </a:defRPr>
            </a:lvl2pPr>
            <a:lvl3pPr algn="ctr" rtl="0" fontAlgn="base">
              <a:lnSpc>
                <a:spcPct val="90000"/>
              </a:lnSpc>
              <a:spcBef>
                <a:spcPct val="0"/>
              </a:spcBef>
              <a:spcAft>
                <a:spcPct val="0"/>
              </a:spcAft>
              <a:defRPr sz="3400" b="1">
                <a:solidFill>
                  <a:schemeClr val="tx1"/>
                </a:solidFill>
                <a:latin typeface="Bookman Old Style" panose="02050604050505020204" pitchFamily="18" charset="0"/>
              </a:defRPr>
            </a:lvl3pPr>
            <a:lvl4pPr algn="ctr" rtl="0" fontAlgn="base">
              <a:lnSpc>
                <a:spcPct val="90000"/>
              </a:lnSpc>
              <a:spcBef>
                <a:spcPct val="0"/>
              </a:spcBef>
              <a:spcAft>
                <a:spcPct val="0"/>
              </a:spcAft>
              <a:defRPr sz="3400" b="1">
                <a:solidFill>
                  <a:schemeClr val="tx1"/>
                </a:solidFill>
                <a:latin typeface="Bookman Old Style" panose="02050604050505020204" pitchFamily="18" charset="0"/>
              </a:defRPr>
            </a:lvl4pPr>
            <a:lvl5pPr algn="ctr" rtl="0" fontAlgn="base">
              <a:lnSpc>
                <a:spcPct val="90000"/>
              </a:lnSpc>
              <a:spcBef>
                <a:spcPct val="0"/>
              </a:spcBef>
              <a:spcAft>
                <a:spcPct val="0"/>
              </a:spcAft>
              <a:defRPr sz="3400" b="1">
                <a:solidFill>
                  <a:schemeClr val="tx1"/>
                </a:solidFill>
                <a:latin typeface="Bookman Old Style" panose="02050604050505020204" pitchFamily="18" charset="0"/>
              </a:defRPr>
            </a:lvl5pPr>
            <a:lvl6pPr marL="457200" algn="ctr" rtl="0" fontAlgn="base">
              <a:lnSpc>
                <a:spcPct val="90000"/>
              </a:lnSpc>
              <a:spcBef>
                <a:spcPct val="0"/>
              </a:spcBef>
              <a:spcAft>
                <a:spcPct val="0"/>
              </a:spcAft>
              <a:defRPr sz="3400" b="1">
                <a:solidFill>
                  <a:schemeClr val="tx1"/>
                </a:solidFill>
                <a:latin typeface="Bookman Old Style" panose="02050604050505020204" pitchFamily="18" charset="0"/>
              </a:defRPr>
            </a:lvl6pPr>
            <a:lvl7pPr marL="914400" algn="ctr" rtl="0" fontAlgn="base">
              <a:lnSpc>
                <a:spcPct val="90000"/>
              </a:lnSpc>
              <a:spcBef>
                <a:spcPct val="0"/>
              </a:spcBef>
              <a:spcAft>
                <a:spcPct val="0"/>
              </a:spcAft>
              <a:defRPr sz="3400" b="1">
                <a:solidFill>
                  <a:schemeClr val="tx1"/>
                </a:solidFill>
                <a:latin typeface="Bookman Old Style" panose="02050604050505020204" pitchFamily="18" charset="0"/>
              </a:defRPr>
            </a:lvl7pPr>
            <a:lvl8pPr marL="1371600" algn="ctr" rtl="0" fontAlgn="base">
              <a:lnSpc>
                <a:spcPct val="90000"/>
              </a:lnSpc>
              <a:spcBef>
                <a:spcPct val="0"/>
              </a:spcBef>
              <a:spcAft>
                <a:spcPct val="0"/>
              </a:spcAft>
              <a:defRPr sz="3400" b="1">
                <a:solidFill>
                  <a:schemeClr val="tx1"/>
                </a:solidFill>
                <a:latin typeface="Bookman Old Style" panose="02050604050505020204" pitchFamily="18" charset="0"/>
              </a:defRPr>
            </a:lvl8pPr>
            <a:lvl9pPr marL="1828800" algn="ctr" rtl="0" fontAlgn="base">
              <a:lnSpc>
                <a:spcPct val="90000"/>
              </a:lnSpc>
              <a:spcBef>
                <a:spcPct val="0"/>
              </a:spcBef>
              <a:spcAft>
                <a:spcPct val="0"/>
              </a:spcAft>
              <a:defRPr sz="3400" b="1">
                <a:solidFill>
                  <a:schemeClr val="tx1"/>
                </a:solidFill>
                <a:latin typeface="Bookman Old Style" panose="02050604050505020204" pitchFamily="18" charset="0"/>
              </a:defRPr>
            </a:lvl9pPr>
          </a:lstStyle>
          <a:p>
            <a:pPr eaLnBrk="1" fontAlgn="auto" hangingPunct="1">
              <a:spcAft>
                <a:spcPts val="0"/>
              </a:spcAft>
              <a:defRPr/>
            </a:pPr>
            <a:r>
              <a:rPr lang="it-IT" sz="3000" cap="none" dirty="0" smtClean="0">
                <a:ln>
                  <a:solidFill>
                    <a:schemeClr val="bg1">
                      <a:lumMod val="65000"/>
                      <a:lumOff val="35000"/>
                    </a:schemeClr>
                  </a:solidFill>
                </a:ln>
                <a:solidFill>
                  <a:schemeClr val="accent1">
                    <a:lumMod val="50000"/>
                  </a:schemeClr>
                </a:solidFill>
                <a:effectLst/>
                <a:latin typeface="Verdana" panose="020B0604030504040204" pitchFamily="34" charset="0"/>
                <a:ea typeface="Verdana" panose="020B0604030504040204" pitchFamily="34" charset="0"/>
              </a:rPr>
              <a:t>PIETRO E GIOVANNI DI FRONTE AL SINEDRIO</a:t>
            </a:r>
            <a:endParaRPr lang="it-IT" altLang="it-IT" sz="3000" cap="none" dirty="0" smtClean="0">
              <a:ln>
                <a:solidFill>
                  <a:schemeClr val="bg1">
                    <a:lumMod val="65000"/>
                    <a:lumOff val="35000"/>
                  </a:schemeClr>
                </a:solidFill>
              </a:ln>
              <a:solidFill>
                <a:schemeClr val="accent1">
                  <a:lumMod val="50000"/>
                </a:schemeClr>
              </a:solidFill>
              <a:effectLst/>
              <a:latin typeface="Verdana" panose="020B0604030504040204" pitchFamily="34" charset="0"/>
              <a:ea typeface="Verdana" panose="020B0604030504040204" pitchFamily="34" charset="0"/>
            </a:endParaRPr>
          </a:p>
        </p:txBody>
      </p:sp>
      <p:sp>
        <p:nvSpPr>
          <p:cNvPr id="36869" name="CasellaDiTesto 1"/>
          <p:cNvSpPr txBox="1">
            <a:spLocks noChangeArrowheads="1"/>
          </p:cNvSpPr>
          <p:nvPr/>
        </p:nvSpPr>
        <p:spPr bwMode="auto">
          <a:xfrm>
            <a:off x="495767" y="620688"/>
            <a:ext cx="81962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just">
              <a:lnSpc>
                <a:spcPct val="100000"/>
              </a:lnSpc>
              <a:spcBef>
                <a:spcPct val="0"/>
              </a:spcBef>
              <a:buFontTx/>
              <a:buNone/>
            </a:pPr>
            <a:r>
              <a:rPr lang="it-IT" altLang="it-IT" sz="1600" dirty="0" smtClean="0">
                <a:solidFill>
                  <a:srgbClr val="002060"/>
                </a:solidFill>
                <a:latin typeface="Verdana" panose="020B0604030504040204" pitchFamily="34" charset="0"/>
              </a:rPr>
              <a:t>Stavano </a:t>
            </a:r>
            <a:r>
              <a:rPr lang="it-IT" altLang="it-IT" sz="1600" dirty="0">
                <a:solidFill>
                  <a:srgbClr val="002060"/>
                </a:solidFill>
                <a:latin typeface="Verdana" panose="020B0604030504040204" pitchFamily="34" charset="0"/>
              </a:rPr>
              <a:t>ancora parlando al popolo, quando sopraggiunsero i sacerdoti, il comandante delle guardie del tempio e i sadducei, </a:t>
            </a:r>
            <a:r>
              <a:rPr lang="it-IT" altLang="it-IT" sz="1600" baseline="30000" dirty="0">
                <a:solidFill>
                  <a:srgbClr val="002060"/>
                </a:solidFill>
                <a:latin typeface="Verdana" panose="020B0604030504040204" pitchFamily="34" charset="0"/>
              </a:rPr>
              <a:t>2</a:t>
            </a:r>
            <a:r>
              <a:rPr lang="it-IT" altLang="it-IT" sz="1600" dirty="0">
                <a:solidFill>
                  <a:srgbClr val="002060"/>
                </a:solidFill>
                <a:latin typeface="Verdana" panose="020B0604030504040204" pitchFamily="34" charset="0"/>
              </a:rPr>
              <a:t>irritati per il fatto che essi insegnavano al popolo e annunciavano in Gesù la risurrezione dai morti. </a:t>
            </a:r>
            <a:r>
              <a:rPr lang="it-IT" altLang="it-IT" sz="1600" baseline="30000" dirty="0">
                <a:solidFill>
                  <a:srgbClr val="002060"/>
                </a:solidFill>
                <a:latin typeface="Verdana" panose="020B0604030504040204" pitchFamily="34" charset="0"/>
              </a:rPr>
              <a:t>3</a:t>
            </a:r>
            <a:r>
              <a:rPr lang="it-IT" altLang="it-IT" sz="1600" dirty="0">
                <a:solidFill>
                  <a:srgbClr val="002060"/>
                </a:solidFill>
                <a:latin typeface="Verdana" panose="020B0604030504040204" pitchFamily="34" charset="0"/>
              </a:rPr>
              <a:t>Li arrestarono e li misero in prigione fino al giorno dopo, dato che ormai era sera. </a:t>
            </a:r>
            <a:r>
              <a:rPr lang="it-IT" altLang="it-IT" sz="1600" baseline="30000" dirty="0">
                <a:solidFill>
                  <a:srgbClr val="002060"/>
                </a:solidFill>
                <a:latin typeface="Verdana" panose="020B0604030504040204" pitchFamily="34" charset="0"/>
              </a:rPr>
              <a:t>4</a:t>
            </a:r>
            <a:r>
              <a:rPr lang="it-IT" altLang="it-IT" sz="1600" dirty="0">
                <a:solidFill>
                  <a:srgbClr val="002060"/>
                </a:solidFill>
                <a:latin typeface="Verdana" panose="020B0604030504040204" pitchFamily="34" charset="0"/>
              </a:rPr>
              <a:t>Molti però di quelli che avevano ascoltato la Parola credettero e il numero degli uomini raggiunse circa i cinquemila.</a:t>
            </a:r>
            <a:r>
              <a:rPr lang="it-IT" altLang="it-IT" sz="1600" baseline="30000" dirty="0">
                <a:solidFill>
                  <a:srgbClr val="002060"/>
                </a:solidFill>
                <a:latin typeface="Verdana" panose="020B0604030504040204" pitchFamily="34" charset="0"/>
              </a:rPr>
              <a:t>5</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3794" name="Titolo 1"/>
          <p:cNvSpPr>
            <a:spLocks noGrp="1"/>
          </p:cNvSpPr>
          <p:nvPr>
            <p:ph type="title"/>
          </p:nvPr>
        </p:nvSpPr>
        <p:spPr>
          <a:xfrm>
            <a:off x="683567" y="404664"/>
            <a:ext cx="7632847" cy="621671"/>
          </a:xfrm>
        </p:spPr>
        <p:txBody>
          <a:bodyPr>
            <a:normAutofit fontScale="90000"/>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latin typeface="Verdana" panose="020B0604030504040204" pitchFamily="34" charset="0"/>
                <a:ea typeface="Verdana" panose="020B0604030504040204" pitchFamily="34" charset="0"/>
              </a:rPr>
              <a:t>ANANIA E </a:t>
            </a: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SAFFIRA</a:t>
            </a:r>
          </a:p>
        </p:txBody>
      </p:sp>
      <p:pic>
        <p:nvPicPr>
          <p:cNvPr id="37891" name="Segnaposto contenuto 6" descr="231272[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497263" y="1230389"/>
            <a:ext cx="4005456" cy="5449601"/>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8914" name="Immagine 2" descr="3821995788[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571500"/>
            <a:ext cx="66579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9750" y="1338263"/>
            <a:ext cx="7891463" cy="5043487"/>
          </a:xfrm>
        </p:spPr>
        <p:txBody>
          <a:bodyPr>
            <a:noAutofit/>
          </a:bodyPr>
          <a:lstStyle/>
          <a:p>
            <a:pPr algn="just" eaLnBrk="1" fontAlgn="auto" hangingPunct="1">
              <a:lnSpc>
                <a:spcPct val="100000"/>
              </a:lnSpc>
              <a:spcAft>
                <a:spcPts val="0"/>
              </a:spcAft>
              <a:defRPr/>
            </a:pPr>
            <a:r>
              <a:rPr lang="it-IT" sz="2200" b="0" cap="none" dirty="0" smtClean="0">
                <a:ln>
                  <a:noFill/>
                </a:ln>
                <a:solidFill>
                  <a:srgbClr val="002060"/>
                </a:solidFill>
                <a:effectLst/>
                <a:latin typeface="Verdana" panose="020B0604030504040204" pitchFamily="34" charset="0"/>
                <a:ea typeface="Verdana" panose="020B0604030504040204" pitchFamily="34" charset="0"/>
              </a:rPr>
              <a:t>Un uomo di nome Anania, con sua moglie </a:t>
            </a:r>
            <a:r>
              <a:rPr lang="it-IT" sz="2200" b="0" cap="none" dirty="0" err="1">
                <a:ln>
                  <a:noFill/>
                </a:ln>
                <a:solidFill>
                  <a:srgbClr val="002060"/>
                </a:solidFill>
                <a:effectLst/>
                <a:latin typeface="Verdana" panose="020B0604030504040204" pitchFamily="34" charset="0"/>
                <a:ea typeface="Verdana" panose="020B0604030504040204" pitchFamily="34" charset="0"/>
              </a:rPr>
              <a:t>S</a:t>
            </a:r>
            <a:r>
              <a:rPr lang="it-IT" sz="2200" b="0" cap="none" dirty="0" err="1" smtClean="0">
                <a:ln>
                  <a:noFill/>
                </a:ln>
                <a:solidFill>
                  <a:srgbClr val="002060"/>
                </a:solidFill>
                <a:effectLst/>
                <a:latin typeface="Verdana" panose="020B0604030504040204" pitchFamily="34" charset="0"/>
                <a:ea typeface="Verdana" panose="020B0604030504040204" pitchFamily="34" charset="0"/>
              </a:rPr>
              <a:t>affìra</a:t>
            </a:r>
            <a:r>
              <a:rPr lang="it-IT" sz="2200" b="0" cap="none" dirty="0" smtClean="0">
                <a:ln>
                  <a:noFill/>
                </a:ln>
                <a:solidFill>
                  <a:srgbClr val="002060"/>
                </a:solidFill>
                <a:effectLst/>
                <a:latin typeface="Verdana" panose="020B0604030504040204" pitchFamily="34" charset="0"/>
                <a:ea typeface="Verdana" panose="020B0604030504040204" pitchFamily="34" charset="0"/>
              </a:rPr>
              <a:t>, vendette un terreno </a:t>
            </a:r>
            <a:r>
              <a:rPr lang="it-IT" sz="2200" b="0" cap="none" baseline="30000" dirty="0" smtClean="0">
                <a:ln>
                  <a:noFill/>
                </a:ln>
                <a:solidFill>
                  <a:srgbClr val="002060"/>
                </a:solidFill>
                <a:effectLst/>
                <a:latin typeface="Verdana" panose="020B0604030504040204" pitchFamily="34" charset="0"/>
                <a:ea typeface="Verdana" panose="020B0604030504040204" pitchFamily="34" charset="0"/>
              </a:rPr>
              <a:t>2</a:t>
            </a:r>
            <a:r>
              <a:rPr lang="it-IT" sz="2200" b="0" cap="none" dirty="0" smtClean="0">
                <a:ln>
                  <a:noFill/>
                </a:ln>
                <a:solidFill>
                  <a:srgbClr val="002060"/>
                </a:solidFill>
                <a:effectLst/>
                <a:latin typeface="Verdana" panose="020B0604030504040204" pitchFamily="34" charset="0"/>
                <a:ea typeface="Verdana" panose="020B0604030504040204" pitchFamily="34" charset="0"/>
              </a:rPr>
              <a:t>e, tenuta per sé, d'accordo con la moglie, una parte del ricavato, consegnò l'altra parte deponendola ai piedi degli apostoli. </a:t>
            </a:r>
            <a:r>
              <a:rPr lang="it-IT" sz="2200" b="0" cap="none" baseline="30000" dirty="0" smtClean="0">
                <a:ln>
                  <a:noFill/>
                </a:ln>
                <a:solidFill>
                  <a:srgbClr val="002060"/>
                </a:solidFill>
                <a:effectLst/>
                <a:latin typeface="Verdana" panose="020B0604030504040204" pitchFamily="34" charset="0"/>
                <a:ea typeface="Verdana" panose="020B0604030504040204" pitchFamily="34" charset="0"/>
              </a:rPr>
              <a:t>3</a:t>
            </a:r>
            <a:r>
              <a:rPr lang="it-IT" sz="2200" b="0" cap="none" dirty="0">
                <a:ln>
                  <a:noFill/>
                </a:ln>
                <a:solidFill>
                  <a:srgbClr val="002060"/>
                </a:solidFill>
                <a:effectLst/>
                <a:latin typeface="Verdana" panose="020B0604030504040204" pitchFamily="34" charset="0"/>
                <a:ea typeface="Verdana" panose="020B0604030504040204" pitchFamily="34" charset="0"/>
              </a:rPr>
              <a:t>M</a:t>
            </a:r>
            <a:r>
              <a:rPr lang="it-IT" sz="2200" b="0" cap="none" dirty="0" smtClean="0">
                <a:ln>
                  <a:noFill/>
                </a:ln>
                <a:solidFill>
                  <a:srgbClr val="002060"/>
                </a:solidFill>
                <a:effectLst/>
                <a:latin typeface="Verdana" panose="020B0604030504040204" pitchFamily="34" charset="0"/>
                <a:ea typeface="Verdana" panose="020B0604030504040204" pitchFamily="34" charset="0"/>
              </a:rPr>
              <a:t>a </a:t>
            </a:r>
            <a:r>
              <a:rPr lang="it-IT" sz="2200" b="0" cap="none" dirty="0">
                <a:ln>
                  <a:noFill/>
                </a:ln>
                <a:solidFill>
                  <a:srgbClr val="002060"/>
                </a:solidFill>
                <a:effectLst/>
                <a:latin typeface="Verdana" panose="020B0604030504040204" pitchFamily="34" charset="0"/>
                <a:ea typeface="Verdana" panose="020B0604030504040204" pitchFamily="34" charset="0"/>
              </a:rPr>
              <a:t>P</a:t>
            </a:r>
            <a:r>
              <a:rPr lang="it-IT" sz="2200" b="0" cap="none" dirty="0" smtClean="0">
                <a:ln>
                  <a:noFill/>
                </a:ln>
                <a:solidFill>
                  <a:srgbClr val="002060"/>
                </a:solidFill>
                <a:effectLst/>
                <a:latin typeface="Verdana" panose="020B0604030504040204" pitchFamily="34" charset="0"/>
                <a:ea typeface="Verdana" panose="020B0604030504040204" pitchFamily="34" charset="0"/>
              </a:rPr>
              <a:t>ietro disse: «Anania, perché Satana ti ha riempito il cuore, cosicché hai mentito allo spirito santo e hai trattenuto una parte del ricavato del  campo</a:t>
            </a:r>
            <a:r>
              <a:rPr lang="it-IT" sz="2200" dirty="0" smtClean="0">
                <a:ln>
                  <a:noFill/>
                </a:ln>
                <a:solidFill>
                  <a:srgbClr val="002060"/>
                </a:solidFill>
                <a:effectLst/>
                <a:latin typeface="Verdana" panose="020B0604030504040204" pitchFamily="34" charset="0"/>
                <a:ea typeface="Verdana" panose="020B0604030504040204" pitchFamily="34" charset="0"/>
              </a:rPr>
              <a:t>? </a:t>
            </a:r>
            <a:br>
              <a:rPr lang="it-IT" sz="2200" dirty="0" smtClean="0">
                <a:ln>
                  <a:noFill/>
                </a:ln>
                <a:solidFill>
                  <a:srgbClr val="002060"/>
                </a:solidFill>
                <a:effectLst/>
                <a:latin typeface="Verdana" panose="020B0604030504040204" pitchFamily="34" charset="0"/>
                <a:ea typeface="Verdana" panose="020B0604030504040204" pitchFamily="34" charset="0"/>
              </a:rPr>
            </a:br>
            <a:r>
              <a:rPr lang="it-IT" sz="2200" dirty="0" smtClean="0">
                <a:ln>
                  <a:noFill/>
                </a:ln>
                <a:solidFill>
                  <a:srgbClr val="002060"/>
                </a:solidFill>
                <a:effectLst/>
                <a:latin typeface="Verdana" panose="020B0604030504040204" pitchFamily="34" charset="0"/>
                <a:ea typeface="Verdana" panose="020B0604030504040204" pitchFamily="34" charset="0"/>
              </a:rPr>
              <a:t>Prim</a:t>
            </a:r>
            <a:r>
              <a:rPr lang="it-IT" sz="2200" b="0" cap="none" dirty="0" smtClean="0">
                <a:ln>
                  <a:noFill/>
                </a:ln>
                <a:solidFill>
                  <a:srgbClr val="002060"/>
                </a:solidFill>
                <a:effectLst/>
                <a:latin typeface="Verdana" panose="020B0604030504040204" pitchFamily="34" charset="0"/>
                <a:ea typeface="Verdana" panose="020B0604030504040204" pitchFamily="34" charset="0"/>
              </a:rPr>
              <a:t>a di venderlo, non era forse tua proprietà e l'importo della vendita non era forse a tua disposizione? Perché hai pensato in cuor tuo a quest'azione? Non hai mentito agli uomini, ma a Dio". </a:t>
            </a:r>
            <a:r>
              <a:rPr lang="it-IT" sz="2200" b="0" cap="none" baseline="30000" dirty="0" smtClean="0">
                <a:ln>
                  <a:noFill/>
                </a:ln>
                <a:solidFill>
                  <a:srgbClr val="002060"/>
                </a:solidFill>
                <a:effectLst/>
                <a:latin typeface="Verdana" panose="020B0604030504040204" pitchFamily="34" charset="0"/>
                <a:ea typeface="Verdana" panose="020B0604030504040204" pitchFamily="34" charset="0"/>
              </a:rPr>
              <a:t>5</a:t>
            </a:r>
            <a:r>
              <a:rPr lang="it-IT" sz="2200" b="0" cap="none" dirty="0">
                <a:ln>
                  <a:noFill/>
                </a:ln>
                <a:solidFill>
                  <a:srgbClr val="002060"/>
                </a:solidFill>
                <a:effectLst/>
                <a:latin typeface="Verdana" panose="020B0604030504040204" pitchFamily="34" charset="0"/>
                <a:ea typeface="Verdana" panose="020B0604030504040204" pitchFamily="34" charset="0"/>
              </a:rPr>
              <a:t>A</a:t>
            </a:r>
            <a:r>
              <a:rPr lang="it-IT" sz="2200" b="0" cap="none" dirty="0" smtClean="0">
                <a:ln>
                  <a:noFill/>
                </a:ln>
                <a:solidFill>
                  <a:srgbClr val="002060"/>
                </a:solidFill>
                <a:effectLst/>
                <a:latin typeface="Verdana" panose="020B0604030504040204" pitchFamily="34" charset="0"/>
                <a:ea typeface="Verdana" panose="020B0604030504040204" pitchFamily="34" charset="0"/>
              </a:rPr>
              <a:t>ll'udire queste parole, </a:t>
            </a:r>
            <a:r>
              <a:rPr lang="it-IT" sz="2200" b="0" cap="none" dirty="0">
                <a:ln>
                  <a:noFill/>
                </a:ln>
                <a:solidFill>
                  <a:srgbClr val="002060"/>
                </a:solidFill>
                <a:effectLst/>
                <a:latin typeface="Verdana" panose="020B0604030504040204" pitchFamily="34" charset="0"/>
                <a:ea typeface="Verdana" panose="020B0604030504040204" pitchFamily="34" charset="0"/>
              </a:rPr>
              <a:t>A</a:t>
            </a:r>
            <a:r>
              <a:rPr lang="it-IT" sz="2200" b="0" cap="none" dirty="0" smtClean="0">
                <a:ln>
                  <a:noFill/>
                </a:ln>
                <a:solidFill>
                  <a:srgbClr val="002060"/>
                </a:solidFill>
                <a:effectLst/>
                <a:latin typeface="Verdana" panose="020B0604030504040204" pitchFamily="34" charset="0"/>
                <a:ea typeface="Verdana" panose="020B0604030504040204" pitchFamily="34" charset="0"/>
              </a:rPr>
              <a:t>nania cadde a terra e spirò. Un grande timore si diffuse in tutti quelli che ascoltavano. </a:t>
            </a:r>
            <a:r>
              <a:rPr lang="it-IT" sz="2200" b="0" cap="none" baseline="30000" dirty="0" smtClean="0">
                <a:ln>
                  <a:noFill/>
                </a:ln>
                <a:solidFill>
                  <a:srgbClr val="002060"/>
                </a:solidFill>
                <a:effectLst/>
                <a:latin typeface="Verdana" panose="020B0604030504040204" pitchFamily="34" charset="0"/>
                <a:ea typeface="Verdana" panose="020B0604030504040204" pitchFamily="34" charset="0"/>
              </a:rPr>
              <a:t>6</a:t>
            </a:r>
            <a:r>
              <a:rPr lang="it-IT" sz="2200" b="0" cap="none" dirty="0">
                <a:ln>
                  <a:noFill/>
                </a:ln>
                <a:solidFill>
                  <a:srgbClr val="002060"/>
                </a:solidFill>
                <a:effectLst/>
                <a:latin typeface="Verdana" panose="020B0604030504040204" pitchFamily="34" charset="0"/>
                <a:ea typeface="Verdana" panose="020B0604030504040204" pitchFamily="34" charset="0"/>
              </a:rPr>
              <a:t>S</a:t>
            </a:r>
            <a:r>
              <a:rPr lang="it-IT" sz="2200" b="0" cap="none" dirty="0" smtClean="0">
                <a:ln>
                  <a:noFill/>
                </a:ln>
                <a:solidFill>
                  <a:srgbClr val="002060"/>
                </a:solidFill>
                <a:effectLst/>
                <a:latin typeface="Verdana" panose="020B0604030504040204" pitchFamily="34" charset="0"/>
                <a:ea typeface="Verdana" panose="020B0604030504040204" pitchFamily="34" charset="0"/>
              </a:rPr>
              <a:t>i alzarono allora i giovani, lo avvolsero, lo portarono fuori e lo seppellirono.</a:t>
            </a:r>
            <a:r>
              <a:rPr lang="it-IT" sz="2200" b="0" cap="none" baseline="30000" dirty="0" smtClean="0">
                <a:ln>
                  <a:noFill/>
                </a:ln>
                <a:solidFill>
                  <a:srgbClr val="002060"/>
                </a:solidFill>
                <a:effectLst/>
                <a:latin typeface="Verdana" panose="020B0604030504040204" pitchFamily="34" charset="0"/>
                <a:ea typeface="Verdana" panose="020B0604030504040204" pitchFamily="34" charset="0"/>
              </a:rPr>
              <a:t>6</a:t>
            </a:r>
          </a:p>
        </p:txBody>
      </p:sp>
      <p:sp>
        <p:nvSpPr>
          <p:cNvPr id="3" name="CasellaDiTesto 2"/>
          <p:cNvSpPr txBox="1"/>
          <p:nvPr/>
        </p:nvSpPr>
        <p:spPr>
          <a:xfrm>
            <a:off x="2001043" y="404664"/>
            <a:ext cx="4968875" cy="646113"/>
          </a:xfrm>
          <a:prstGeom prst="rect">
            <a:avLst/>
          </a:prstGeom>
          <a:noFill/>
        </p:spPr>
        <p:txBody>
          <a:bodyPr>
            <a:spAutoFit/>
          </a:bodyPr>
          <a:lstStyle/>
          <a:p>
            <a:pPr algn="ctr">
              <a:defRPr/>
            </a:pPr>
            <a:r>
              <a:rPr lang="it-IT" sz="3600" b="1" dirty="0" smtClean="0">
                <a:ln>
                  <a:solidFill>
                    <a:schemeClr val="bg1"/>
                  </a:solidFill>
                </a:ln>
                <a:solidFill>
                  <a:schemeClr val="accent1">
                    <a:lumMod val="50000"/>
                  </a:schemeClr>
                </a:solidFill>
                <a:latin typeface="Verdana" panose="020B0604030504040204" pitchFamily="34" charset="0"/>
                <a:ea typeface="Verdana" panose="020B0604030504040204" pitchFamily="34" charset="0"/>
              </a:rPr>
              <a:t>CAPITOLO 5</a:t>
            </a:r>
            <a:endParaRPr lang="it-IT" sz="3600" b="1" dirty="0">
              <a:ln>
                <a:solidFill>
                  <a:schemeClr val="bg1"/>
                </a:solidFill>
              </a:ln>
              <a:solidFill>
                <a:schemeClr val="accent1">
                  <a:lumMod val="50000"/>
                </a:schemeClr>
              </a:solidFill>
              <a:latin typeface="Verdana" panose="020B0604030504040204" pitchFamily="34" charset="0"/>
              <a:ea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692696"/>
            <a:ext cx="8054975" cy="5616723"/>
          </a:xfrm>
        </p:spPr>
        <p:txBody>
          <a:bodyPr>
            <a:noAutofit/>
          </a:bodyPr>
          <a:lstStyle/>
          <a:p>
            <a:pPr algn="justLow" eaLnBrk="1" fontAlgn="auto" hangingPunct="1">
              <a:lnSpc>
                <a:spcPct val="100000"/>
              </a:lnSpc>
              <a:spcAft>
                <a:spcPts val="0"/>
              </a:spcAft>
              <a:buFont typeface="Arial" panose="020B0604020202020204" pitchFamily="34" charset="0"/>
              <a:buNone/>
              <a:defRPr/>
            </a:pPr>
            <a:r>
              <a:rPr lang="it-IT" sz="2100" baseline="30000" dirty="0" smtClean="0">
                <a:ln>
                  <a:noFill/>
                </a:ln>
                <a:solidFill>
                  <a:srgbClr val="002060"/>
                </a:solidFill>
                <a:latin typeface="Verdana" panose="020B0604030504040204" pitchFamily="34" charset="0"/>
                <a:ea typeface="Verdana" panose="020B0604030504040204" pitchFamily="34" charset="0"/>
              </a:rPr>
              <a:t>     </a:t>
            </a:r>
            <a:r>
              <a:rPr lang="it-IT" sz="2100" dirty="0" smtClean="0">
                <a:ln>
                  <a:noFill/>
                </a:ln>
                <a:solidFill>
                  <a:srgbClr val="002060"/>
                </a:solidFill>
                <a:latin typeface="Verdana" panose="020B0604030504040204" pitchFamily="34" charset="0"/>
                <a:ea typeface="Verdana" panose="020B0604030504040204" pitchFamily="34" charset="0"/>
              </a:rPr>
              <a:t>Avvenne poi che, circa tre ore più tardi, entrò sua moglie, ignara dell'accaduto. </a:t>
            </a:r>
            <a:r>
              <a:rPr lang="it-IT" sz="2100" baseline="30000" dirty="0" smtClean="0">
                <a:ln>
                  <a:noFill/>
                </a:ln>
                <a:solidFill>
                  <a:srgbClr val="002060"/>
                </a:solidFill>
                <a:latin typeface="Verdana" panose="020B0604030504040204" pitchFamily="34" charset="0"/>
                <a:ea typeface="Verdana" panose="020B0604030504040204" pitchFamily="34" charset="0"/>
              </a:rPr>
              <a:t>8</a:t>
            </a:r>
            <a:r>
              <a:rPr lang="it-IT" sz="2100" dirty="0" smtClean="0">
                <a:ln>
                  <a:noFill/>
                </a:ln>
                <a:solidFill>
                  <a:srgbClr val="002060"/>
                </a:solidFill>
                <a:latin typeface="Verdana" panose="020B0604030504040204" pitchFamily="34" charset="0"/>
                <a:ea typeface="Verdana" panose="020B0604030504040204" pitchFamily="34" charset="0"/>
              </a:rPr>
              <a:t>Pietro le chiese: "Dimmi: è a questo prezzo che avete venduto il campo?". Ed ella rispose: "Sì, a questo prezzo". </a:t>
            </a:r>
            <a:r>
              <a:rPr lang="it-IT" sz="2100" baseline="30000" dirty="0" smtClean="0">
                <a:ln>
                  <a:noFill/>
                </a:ln>
                <a:solidFill>
                  <a:srgbClr val="002060"/>
                </a:solidFill>
                <a:latin typeface="Verdana" panose="020B0604030504040204" pitchFamily="34" charset="0"/>
                <a:ea typeface="Verdana" panose="020B0604030504040204" pitchFamily="34" charset="0"/>
              </a:rPr>
              <a:t>9</a:t>
            </a:r>
            <a:r>
              <a:rPr lang="it-IT" sz="2100" dirty="0" smtClean="0">
                <a:ln>
                  <a:noFill/>
                </a:ln>
                <a:solidFill>
                  <a:srgbClr val="002060"/>
                </a:solidFill>
                <a:latin typeface="Verdana" panose="020B0604030504040204" pitchFamily="34" charset="0"/>
                <a:ea typeface="Verdana" panose="020B0604030504040204" pitchFamily="34" charset="0"/>
              </a:rPr>
              <a:t>Allora Pietro le disse: "Perché vi siete accordati per mettere alla prova lo Spirito del Signore? Ecco qui alla porta quelli che hanno seppellito tuo marito: porteranno via anche te". </a:t>
            </a:r>
            <a:r>
              <a:rPr lang="it-IT" sz="2100" baseline="30000" dirty="0" smtClean="0">
                <a:ln>
                  <a:noFill/>
                </a:ln>
                <a:solidFill>
                  <a:srgbClr val="002060"/>
                </a:solidFill>
                <a:latin typeface="Verdana" panose="020B0604030504040204" pitchFamily="34" charset="0"/>
                <a:ea typeface="Verdana" panose="020B0604030504040204" pitchFamily="34" charset="0"/>
              </a:rPr>
              <a:t>10</a:t>
            </a:r>
            <a:r>
              <a:rPr lang="it-IT" sz="2100" dirty="0" smtClean="0">
                <a:ln>
                  <a:noFill/>
                </a:ln>
                <a:solidFill>
                  <a:srgbClr val="002060"/>
                </a:solidFill>
                <a:latin typeface="Verdana" panose="020B0604030504040204" pitchFamily="34" charset="0"/>
                <a:ea typeface="Verdana" panose="020B0604030504040204" pitchFamily="34" charset="0"/>
              </a:rPr>
              <a:t>Ella all'istante cadde ai piedi di Pietro e spirò. Quando i giovani entrarono, la trovarono morta, la portarono fuori e la seppellirono accanto a suo marito. </a:t>
            </a:r>
            <a:r>
              <a:rPr lang="it-IT" sz="2100" baseline="30000" dirty="0" smtClean="0">
                <a:ln>
                  <a:noFill/>
                </a:ln>
                <a:solidFill>
                  <a:srgbClr val="002060"/>
                </a:solidFill>
                <a:effectLst/>
                <a:latin typeface="Verdana" panose="020B0604030504040204" pitchFamily="34" charset="0"/>
                <a:ea typeface="Verdana" panose="020B0604030504040204" pitchFamily="34" charset="0"/>
              </a:rPr>
              <a:t>11</a:t>
            </a:r>
            <a:r>
              <a:rPr lang="it-IT" sz="2100" baseline="30000" dirty="0" smtClean="0">
                <a:ln>
                  <a:noFill/>
                </a:ln>
                <a:solidFill>
                  <a:srgbClr val="002060"/>
                </a:solidFill>
                <a:latin typeface="Verdana" panose="020B0604030504040204" pitchFamily="34" charset="0"/>
                <a:ea typeface="Verdana" panose="020B0604030504040204" pitchFamily="34" charset="0"/>
              </a:rPr>
              <a:t> </a:t>
            </a:r>
            <a:endParaRPr lang="it-IT" sz="2100" b="1"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buFont typeface="Arial" panose="020B0604020202020204" pitchFamily="34" charset="0"/>
              <a:buNone/>
              <a:defRPr/>
            </a:pPr>
            <a:r>
              <a:rPr lang="it-IT" sz="2100" dirty="0" smtClean="0">
                <a:ln>
                  <a:noFill/>
                </a:ln>
                <a:solidFill>
                  <a:srgbClr val="002060"/>
                </a:solidFill>
                <a:latin typeface="Verdana" panose="020B0604030504040204" pitchFamily="34" charset="0"/>
                <a:ea typeface="Verdana" panose="020B0604030504040204" pitchFamily="34" charset="0"/>
              </a:rPr>
              <a:t>   Un grande timore si diffuse in tutta la Chiesa e in tutti quelli che venivano a sapere queste cose.</a:t>
            </a:r>
            <a:endParaRPr lang="it-IT" sz="2100" b="1"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buFont typeface="Arial" panose="020B0604020202020204" pitchFamily="34" charset="0"/>
              <a:buNone/>
              <a:defRPr/>
            </a:pPr>
            <a:r>
              <a:rPr lang="it-IT" sz="2100" dirty="0" smtClean="0">
                <a:ln>
                  <a:noFill/>
                </a:ln>
                <a:solidFill>
                  <a:srgbClr val="002060"/>
                </a:solidFill>
                <a:latin typeface="Verdana" panose="020B0604030504040204" pitchFamily="34" charset="0"/>
                <a:ea typeface="Verdana" panose="020B0604030504040204" pitchFamily="34" charset="0"/>
              </a:rPr>
              <a:t>   Molti segni e prodigi avvenivano fra il popolo per opera degli apostoli. Tutti erano soliti stare insieme nel portico di Salomone; </a:t>
            </a:r>
            <a:r>
              <a:rPr lang="it-IT" sz="2100" baseline="30000" dirty="0" smtClean="0">
                <a:ln>
                  <a:noFill/>
                </a:ln>
                <a:solidFill>
                  <a:srgbClr val="002060"/>
                </a:solidFill>
                <a:latin typeface="Verdana" panose="020B0604030504040204" pitchFamily="34" charset="0"/>
                <a:ea typeface="Verdana" panose="020B0604030504040204" pitchFamily="34" charset="0"/>
              </a:rPr>
              <a:t>13</a:t>
            </a:r>
            <a:r>
              <a:rPr lang="it-IT" sz="2100" dirty="0" smtClean="0">
                <a:ln>
                  <a:noFill/>
                </a:ln>
                <a:solidFill>
                  <a:srgbClr val="002060"/>
                </a:solidFill>
                <a:latin typeface="Verdana" panose="020B0604030504040204" pitchFamily="34" charset="0"/>
                <a:ea typeface="Verdana" panose="020B0604030504040204" pitchFamily="34" charset="0"/>
              </a:rPr>
              <a:t>nessuno degli altri osava associarsi a loro, ma il popolo li esaltava</a:t>
            </a:r>
            <a:endParaRPr lang="it-IT" sz="2100" b="1"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buFont typeface="Arial" panose="020B0604020202020204" pitchFamily="34" charset="0"/>
              <a:buNone/>
              <a:defRPr/>
            </a:pPr>
            <a:r>
              <a:rPr lang="it-IT" sz="2100" b="1" dirty="0" smtClean="0">
                <a:ln>
                  <a:noFill/>
                </a:ln>
                <a:solidFill>
                  <a:srgbClr val="002060"/>
                </a:solidFill>
                <a:latin typeface="Verdana" panose="020B0604030504040204" pitchFamily="34" charset="0"/>
                <a:ea typeface="Verdana" panose="020B0604030504040204" pitchFamily="34" charset="0"/>
              </a:rPr>
              <a:t> </a:t>
            </a:r>
            <a:endParaRPr lang="it-IT" sz="2100"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buFont typeface="Arial" panose="020B0604020202020204" pitchFamily="34" charset="0"/>
              <a:buNone/>
              <a:defRPr/>
            </a:pPr>
            <a:r>
              <a:rPr lang="it-IT" sz="2100" b="1" dirty="0" smtClean="0">
                <a:ln>
                  <a:noFill/>
                </a:ln>
                <a:solidFill>
                  <a:srgbClr val="002060"/>
                </a:solidFill>
                <a:latin typeface="Verdana" panose="020B0604030504040204" pitchFamily="34" charset="0"/>
                <a:ea typeface="Verdana" panose="020B0604030504040204" pitchFamily="34" charset="0"/>
              </a:rPr>
              <a:t> </a:t>
            </a:r>
            <a:endParaRPr lang="it-IT" sz="2100"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buFont typeface="Arial" panose="020B0604020202020204" pitchFamily="34" charset="0"/>
              <a:buNone/>
              <a:defRPr/>
            </a:pPr>
            <a:r>
              <a:rPr lang="it-IT" sz="2100" b="1" dirty="0" smtClean="0">
                <a:ln>
                  <a:noFill/>
                </a:ln>
                <a:solidFill>
                  <a:srgbClr val="002060"/>
                </a:solidFill>
                <a:latin typeface="Verdana" panose="020B0604030504040204" pitchFamily="34" charset="0"/>
                <a:ea typeface="Verdana" panose="020B0604030504040204" pitchFamily="34" charset="0"/>
              </a:rPr>
              <a:t> </a:t>
            </a:r>
            <a:endParaRPr lang="it-IT" sz="2100" dirty="0" smtClean="0">
              <a:ln>
                <a:noFill/>
              </a:ln>
              <a:solidFill>
                <a:srgbClr val="002060"/>
              </a:solidFill>
              <a:latin typeface="Verdana" panose="020B0604030504040204" pitchFamily="34" charset="0"/>
              <a:ea typeface="Verdana" panose="020B0604030504040204" pitchFamily="34" charset="0"/>
            </a:endParaRPr>
          </a:p>
          <a:p>
            <a:pPr algn="justLow" eaLnBrk="1" fontAlgn="auto" hangingPunct="1">
              <a:lnSpc>
                <a:spcPct val="100000"/>
              </a:lnSpc>
              <a:spcAft>
                <a:spcPts val="0"/>
              </a:spcAft>
              <a:defRPr/>
            </a:pPr>
            <a:endParaRPr lang="it-IT" sz="2100" dirty="0" smtClean="0">
              <a:ln>
                <a:noFill/>
              </a:ln>
              <a:solidFill>
                <a:srgbClr val="002060"/>
              </a:solidFill>
              <a:latin typeface="Verdana" panose="020B0604030504040204" pitchFamily="34" charset="0"/>
              <a:ea typeface="Verdana" panose="020B0604030504040204" pitchFamily="34" charset="0"/>
            </a:endParaRPr>
          </a:p>
        </p:txBody>
      </p:sp>
    </p:spTree>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7890" name="Titolo 1"/>
          <p:cNvSpPr>
            <a:spLocks noGrp="1"/>
          </p:cNvSpPr>
          <p:nvPr>
            <p:ph type="title"/>
          </p:nvPr>
        </p:nvSpPr>
        <p:spPr>
          <a:xfrm>
            <a:off x="839788" y="188913"/>
            <a:ext cx="7764462" cy="1008062"/>
          </a:xfrm>
          <a:ln>
            <a:noFill/>
          </a:ln>
        </p:spPr>
        <p:txBody>
          <a:bodyPr>
            <a:normAutofit fontScale="90000"/>
          </a:bodyPr>
          <a:lstStyle/>
          <a:p>
            <a:pPr eaLnBrk="1" fontAlgn="auto" hangingPunct="1">
              <a:spcAft>
                <a:spcPts val="0"/>
              </a:spcAft>
              <a:defRPr/>
            </a:pP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baseline="300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CAPITOLO 6</a:t>
            </a:r>
            <a:b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LE ACCUSE CONTRO STEFANO</a:t>
            </a: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baseline="300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r>
              <a:rPr lang="it-IT" altLang="it-IT" sz="1600" b="1" baseline="30000"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t>
            </a:r>
            <a: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
            </a:r>
            <a:br>
              <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br>
            <a:endParaRPr lang="it-IT" altLang="it-IT" sz="1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endParaRPr>
          </a:p>
        </p:txBody>
      </p:sp>
      <p:pic>
        <p:nvPicPr>
          <p:cNvPr id="41987" name="Immagine 2" descr="santo%20stefano[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9888" y="2530475"/>
            <a:ext cx="5976937"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CasellaDiTesto 5"/>
          <p:cNvSpPr txBox="1">
            <a:spLocks noChangeArrowheads="1"/>
          </p:cNvSpPr>
          <p:nvPr/>
        </p:nvSpPr>
        <p:spPr bwMode="auto">
          <a:xfrm>
            <a:off x="668338" y="1052513"/>
            <a:ext cx="79216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just">
              <a:lnSpc>
                <a:spcPct val="100000"/>
              </a:lnSpc>
              <a:spcBef>
                <a:spcPct val="0"/>
              </a:spcBef>
              <a:buFontTx/>
              <a:buNone/>
            </a:pPr>
            <a:r>
              <a:rPr lang="it-IT" altLang="it-IT" sz="1800" dirty="0">
                <a:solidFill>
                  <a:srgbClr val="002060"/>
                </a:solidFill>
                <a:latin typeface="Verdana" panose="020B0604030504040204" pitchFamily="34" charset="0"/>
              </a:rPr>
              <a:t>Stefano intanto, pieno di grazia e di potenza, faceva grandi prodigi e segni tra il popolo. </a:t>
            </a:r>
            <a:r>
              <a:rPr lang="it-IT" altLang="it-IT" sz="1800" baseline="30000" dirty="0">
                <a:solidFill>
                  <a:srgbClr val="002060"/>
                </a:solidFill>
                <a:latin typeface="Verdana" panose="020B0604030504040204" pitchFamily="34" charset="0"/>
              </a:rPr>
              <a:t>9</a:t>
            </a:r>
          </a:p>
          <a:p>
            <a:pPr algn="just">
              <a:lnSpc>
                <a:spcPct val="100000"/>
              </a:lnSpc>
              <a:spcBef>
                <a:spcPct val="0"/>
              </a:spcBef>
              <a:buFontTx/>
              <a:buNone/>
            </a:pPr>
            <a:r>
              <a:rPr lang="it-IT" altLang="it-IT" sz="1800" dirty="0">
                <a:solidFill>
                  <a:srgbClr val="002060"/>
                </a:solidFill>
                <a:latin typeface="Verdana" panose="020B0604030504040204" pitchFamily="34" charset="0"/>
              </a:rPr>
              <a:t>Allora alcuni della sinagoga detta dei Liberti, dei Cirenei, degli Alessandrini e di quelli della </a:t>
            </a:r>
            <a:r>
              <a:rPr lang="it-IT" altLang="it-IT" sz="1800" dirty="0" err="1">
                <a:solidFill>
                  <a:srgbClr val="002060"/>
                </a:solidFill>
                <a:latin typeface="Verdana" panose="020B0604030504040204" pitchFamily="34" charset="0"/>
              </a:rPr>
              <a:t>Cilìcia</a:t>
            </a:r>
            <a:r>
              <a:rPr lang="it-IT" altLang="it-IT" sz="1800" dirty="0">
                <a:solidFill>
                  <a:srgbClr val="002060"/>
                </a:solidFill>
                <a:latin typeface="Verdana" panose="020B0604030504040204" pitchFamily="34" charset="0"/>
              </a:rPr>
              <a:t> e dell'Asia, si alzarono a discutere con Stefano, </a:t>
            </a:r>
            <a:r>
              <a:rPr lang="it-IT" altLang="it-IT" sz="1800" baseline="30000" dirty="0">
                <a:solidFill>
                  <a:srgbClr val="002060"/>
                </a:solidFill>
                <a:latin typeface="Verdana" panose="020B0604030504040204" pitchFamily="34" charset="0"/>
              </a:rPr>
              <a:t>10</a:t>
            </a:r>
            <a:endParaRPr lang="it-IT" altLang="it-IT" sz="1800" dirty="0">
              <a:solidFill>
                <a:srgbClr val="002060"/>
              </a:solidFill>
              <a:latin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eaLnBrk="1" fontAlgn="auto" hangingPunct="1">
              <a:spcAft>
                <a:spcPts val="0"/>
              </a:spcAft>
              <a:defRPr/>
            </a:pP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endParaRPr lang="it-IT" dirty="0" smtClean="0"/>
          </a:p>
        </p:txBody>
      </p:sp>
      <p:sp>
        <p:nvSpPr>
          <p:cNvPr id="43011" name="Rettangolo 3"/>
          <p:cNvSpPr>
            <a:spLocks noChangeArrowheads="1"/>
          </p:cNvSpPr>
          <p:nvPr/>
        </p:nvSpPr>
        <p:spPr bwMode="auto">
          <a:xfrm>
            <a:off x="685346" y="836712"/>
            <a:ext cx="7764463"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just" eaLnBrk="1" hangingPunct="1">
              <a:lnSpc>
                <a:spcPct val="100000"/>
              </a:lnSpc>
              <a:spcBef>
                <a:spcPct val="0"/>
              </a:spcBef>
              <a:buFontTx/>
              <a:buNone/>
            </a:pPr>
            <a:r>
              <a:rPr lang="it-IT" altLang="it-IT" sz="2200" dirty="0">
                <a:solidFill>
                  <a:srgbClr val="002060"/>
                </a:solidFill>
                <a:latin typeface="Verdana" panose="020B0604030504040204" pitchFamily="34" charset="0"/>
              </a:rPr>
              <a:t>ma non riuscivano a resistere alla sapienza e allo Spirito con cui egli parlava. </a:t>
            </a:r>
            <a:r>
              <a:rPr lang="it-IT" altLang="it-IT" sz="2200" baseline="30000" dirty="0">
                <a:solidFill>
                  <a:srgbClr val="002060"/>
                </a:solidFill>
                <a:latin typeface="Verdana" panose="020B0604030504040204" pitchFamily="34" charset="0"/>
              </a:rPr>
              <a:t>11</a:t>
            </a:r>
            <a:r>
              <a:rPr lang="it-IT" altLang="it-IT" sz="2200" dirty="0">
                <a:solidFill>
                  <a:srgbClr val="002060"/>
                </a:solidFill>
                <a:latin typeface="Verdana" panose="020B0604030504040204" pitchFamily="34" charset="0"/>
              </a:rPr>
              <a:t>Allora istigarono alcuni perché dicessero: "Lo abbiamo udito pronunciare parole blasfeme contro Mosè e contro Dio". </a:t>
            </a:r>
            <a:r>
              <a:rPr lang="it-IT" altLang="it-IT" sz="2200" baseline="30000" dirty="0">
                <a:solidFill>
                  <a:srgbClr val="002060"/>
                </a:solidFill>
                <a:latin typeface="Verdana" panose="020B0604030504040204" pitchFamily="34" charset="0"/>
              </a:rPr>
              <a:t>12</a:t>
            </a:r>
            <a:r>
              <a:rPr lang="it-IT" altLang="it-IT" sz="2200" dirty="0">
                <a:solidFill>
                  <a:srgbClr val="002060"/>
                </a:solidFill>
                <a:latin typeface="Verdana" panose="020B0604030504040204" pitchFamily="34" charset="0"/>
              </a:rPr>
              <a:t>E così sollevarono il popolo, gli anziani e gli scribi, gli piombarono addosso, lo catturarono e lo condussero davanti al sinedrio. </a:t>
            </a:r>
            <a:r>
              <a:rPr lang="it-IT" altLang="it-IT" sz="2200" baseline="30000" dirty="0">
                <a:solidFill>
                  <a:srgbClr val="002060"/>
                </a:solidFill>
                <a:latin typeface="Verdana" panose="020B0604030504040204" pitchFamily="34" charset="0"/>
              </a:rPr>
              <a:t>13</a:t>
            </a:r>
            <a:r>
              <a:rPr lang="it-IT" altLang="it-IT" sz="2200" dirty="0">
                <a:solidFill>
                  <a:srgbClr val="002060"/>
                </a:solidFill>
                <a:latin typeface="Verdana" panose="020B0604030504040204" pitchFamily="34" charset="0"/>
              </a:rPr>
              <a:t>Presentarono quindi falsi testimoni, che dissero: "Costui non fa che parlare contro questo luogo santo e contro la Legge. </a:t>
            </a:r>
            <a:r>
              <a:rPr lang="it-IT" altLang="it-IT" sz="2200" baseline="30000" dirty="0">
                <a:solidFill>
                  <a:srgbClr val="002060"/>
                </a:solidFill>
                <a:latin typeface="Verdana" panose="020B0604030504040204" pitchFamily="34" charset="0"/>
              </a:rPr>
              <a:t>14</a:t>
            </a:r>
            <a:r>
              <a:rPr lang="it-IT" altLang="it-IT" sz="2200" dirty="0">
                <a:solidFill>
                  <a:srgbClr val="002060"/>
                </a:solidFill>
                <a:latin typeface="Verdana" panose="020B0604030504040204" pitchFamily="34" charset="0"/>
              </a:rPr>
              <a:t>Lo abbiamo infatti udito dichiarare che Gesù, questo Nazareno, distruggerà questo luogo e sovvertirà le usanze che Mosè ci ha tramandato".</a:t>
            </a:r>
            <a:r>
              <a:rPr lang="it-IT" altLang="it-IT" sz="2200" baseline="30000" dirty="0">
                <a:solidFill>
                  <a:srgbClr val="002060"/>
                </a:solidFill>
                <a:latin typeface="Verdana" panose="020B0604030504040204" pitchFamily="34" charset="0"/>
              </a:rPr>
              <a:t>15 </a:t>
            </a:r>
          </a:p>
          <a:p>
            <a:pPr algn="just" eaLnBrk="1" hangingPunct="1">
              <a:lnSpc>
                <a:spcPct val="100000"/>
              </a:lnSpc>
              <a:spcBef>
                <a:spcPct val="0"/>
              </a:spcBef>
              <a:buFontTx/>
              <a:buNone/>
            </a:pPr>
            <a:r>
              <a:rPr lang="it-IT" altLang="it-IT" sz="2200" dirty="0">
                <a:solidFill>
                  <a:srgbClr val="002060"/>
                </a:solidFill>
                <a:latin typeface="Verdana" panose="020B0604030504040204" pitchFamily="34" charset="0"/>
              </a:rPr>
              <a:t>E tutti quelli che sedevano nel sinedrio, fissando gli occhi su di lui, videro il suo volto come quello di un angelo.</a:t>
            </a:r>
          </a:p>
          <a:p>
            <a:pPr>
              <a:lnSpc>
                <a:spcPct val="100000"/>
              </a:lnSpc>
              <a:spcBef>
                <a:spcPct val="0"/>
              </a:spcBef>
              <a:buFontTx/>
              <a:buNone/>
            </a:pPr>
            <a:endParaRPr lang="it-IT" altLang="it-IT" sz="2200" dirty="0">
              <a:solidFill>
                <a:srgbClr val="002060"/>
              </a:solidFill>
              <a:latin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9938" name="Titolo 1"/>
          <p:cNvSpPr>
            <a:spLocks noGrp="1"/>
          </p:cNvSpPr>
          <p:nvPr>
            <p:ph type="ctrTitle"/>
          </p:nvPr>
        </p:nvSpPr>
        <p:spPr>
          <a:xfrm>
            <a:off x="685800" y="333375"/>
            <a:ext cx="7772400" cy="719138"/>
          </a:xfrm>
        </p:spPr>
        <p:txBody>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LAPIDAZIONE DI STEFANO</a:t>
            </a:r>
          </a:p>
        </p:txBody>
      </p:sp>
      <p:pic>
        <p:nvPicPr>
          <p:cNvPr id="44035" name="Immagine 3" descr="sstefanohz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1196975"/>
            <a:ext cx="4826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0962" name="Titolo 1"/>
          <p:cNvSpPr>
            <a:spLocks noGrp="1"/>
          </p:cNvSpPr>
          <p:nvPr>
            <p:ph type="title"/>
          </p:nvPr>
        </p:nvSpPr>
        <p:spPr>
          <a:xfrm>
            <a:off x="685798" y="73309"/>
            <a:ext cx="7764463" cy="1008063"/>
          </a:xfrm>
        </p:spPr>
        <p:txBody>
          <a:bodyPr/>
          <a:lstStyle/>
          <a:p>
            <a:pPr eaLnBrk="1" fontAlgn="auto" hangingPunct="1">
              <a:spcAft>
                <a:spcPts val="0"/>
              </a:spcAft>
              <a:defRPr/>
            </a:pPr>
            <a:r>
              <a:rPr lang="it-IT" altLang="it-IT" sz="3600" b="1" dirty="0" smtClean="0">
                <a:ln>
                  <a:solidFill>
                    <a:schemeClr val="bg1">
                      <a:alpha val="10000"/>
                    </a:schemeClr>
                  </a:solidFill>
                </a:ln>
                <a:solidFill>
                  <a:schemeClr val="accent1">
                    <a:lumMod val="50000"/>
                  </a:schemeClr>
                </a:solidFill>
                <a:effectLst/>
                <a:latin typeface="Verdana" panose="020B0604030504040204" pitchFamily="34" charset="0"/>
                <a:ea typeface="Verdana" panose="020B0604030504040204" pitchFamily="34" charset="0"/>
              </a:rPr>
              <a:t>MORTE DI PIETRO</a:t>
            </a:r>
          </a:p>
        </p:txBody>
      </p:sp>
      <p:pic>
        <p:nvPicPr>
          <p:cNvPr id="45059" name="Segnaposto contenuto 3" descr="300pxcrucpet[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555776" y="1051745"/>
            <a:ext cx="4104456" cy="5527336"/>
          </a:xfr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esi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Arde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e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D5CBAF11-69B7-47EA-BC01-41F77058C2A9}"/>
    </a:ext>
  </a:extLst>
</a:theme>
</file>

<file path=ppt/theme/theme2.xml><?xml version="1.0" encoding="utf-8"?>
<a:theme xmlns:a="http://schemas.openxmlformats.org/drawingml/2006/main" name="1_Ardesi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Arde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e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Ardesia</Template>
  <TotalTime>594</TotalTime>
  <Words>2280</Words>
  <Application>Microsoft Office PowerPoint</Application>
  <PresentationFormat>Presentazione su schermo (4:3)</PresentationFormat>
  <Paragraphs>109</Paragraphs>
  <Slides>39</Slides>
  <Notes>3</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39</vt:i4>
      </vt:variant>
    </vt:vector>
  </HeadingPairs>
  <TitlesOfParts>
    <vt:vector size="48" baseType="lpstr">
      <vt:lpstr>Arial</vt:lpstr>
      <vt:lpstr>Calibri</vt:lpstr>
      <vt:lpstr>Calisto MT</vt:lpstr>
      <vt:lpstr>Segoe UI Semibold</vt:lpstr>
      <vt:lpstr>Trebuchet MS</vt:lpstr>
      <vt:lpstr>Verdana</vt:lpstr>
      <vt:lpstr>Wingdings 2</vt:lpstr>
      <vt:lpstr>Ardesia</vt:lpstr>
      <vt:lpstr>1_Ardesia</vt:lpstr>
      <vt:lpstr>VANGELO DI LUCA</vt:lpstr>
      <vt:lpstr>Ultima cena, Leonardo da Vinci</vt:lpstr>
      <vt:lpstr>RESURREZIONE</vt:lpstr>
      <vt:lpstr>Presentazione standard di PowerPoint</vt:lpstr>
      <vt:lpstr>GESÙ APPARE AI SUOI AMICI</vt:lpstr>
      <vt:lpstr>Apparizione ai discepoli di Emmaus,  Caravaggio</vt:lpstr>
      <vt:lpstr> Luca 24, 13 APPARIZIONE AI DISCEPOLI DI EMMAUS  </vt:lpstr>
      <vt:lpstr>Presentazione standard di PowerPoint</vt:lpstr>
      <vt:lpstr>Presentazione standard di PowerPoint</vt:lpstr>
      <vt:lpstr>Rembrand</vt:lpstr>
      <vt:lpstr>GESÙ APPARE AGLI APOSTOLI</vt:lpstr>
      <vt:lpstr>Presentazione standard di PowerPoint</vt:lpstr>
      <vt:lpstr> ULTIME ISTRUZIONI DI GESÙ AGLI APOSTOLI </vt:lpstr>
      <vt:lpstr>ASCENSIONE</vt:lpstr>
      <vt:lpstr>Presentazione standard di PowerPoint</vt:lpstr>
      <vt:lpstr>Presentazione standard di PowerPoint</vt:lpstr>
      <vt:lpstr>Presentazione standard di PowerPoint</vt:lpstr>
      <vt:lpstr> CAPITOLO 1  DA GESÙ AGLI APOSTOLI </vt:lpstr>
      <vt:lpstr>Presentazione standard di PowerPoint</vt:lpstr>
      <vt:lpstr>In quei giorni Pietro si alzò in mezzo ai fratelli - il numero delle persone radunate era di circa centoventi - e disse:16 «Fratelli, era necessario che si compisse ciò che nella scrittura fu predetto dallo spirito santo per bocca di Davide riguardo a Giuda, diventato la guida di quelli che arrestarono Gesù. 17Egli infatti era stato del nostro numero e aveva avuto in sorte lo stesso nostro ministero. 18Giuda dunque comprò un campo con il prezzo del suo delitto e poi, precipitando, si squarciò e si sparsero tutte le sue viscere. 19La cosa è divenuta nota a tutti gli abitanti di Gerusalemme, e così quel campo, nella loro lingua, è stato chiamato Akeldamà,cioè «campo del sangue».20   Sta scritto scritto infatti nel libro dei salmi: la sua dimora diventi deserta e nessuno vi  abiti, e il suo incarico lo prenda un altro. 21</vt:lpstr>
      <vt:lpstr>Presentazione standard di PowerPoint</vt:lpstr>
      <vt:lpstr>MATTIA</vt:lpstr>
      <vt:lpstr>PENTECOSTE</vt:lpstr>
      <vt:lpstr>Giotto, Cappella degli Scrovegni</vt:lpstr>
      <vt:lpstr>Presentazione standard di PowerPoint</vt:lpstr>
      <vt:lpstr>Presentazione standard di PowerPoint</vt:lpstr>
      <vt:lpstr>Presentazione standard di PowerPoint</vt:lpstr>
      <vt:lpstr>LA VITA DELLA PRIMA COMUNITÀ</vt:lpstr>
      <vt:lpstr>PIETRO GUARISCE UNO STORPIO NEL NOME DI GESÙ</vt:lpstr>
      <vt:lpstr>Presentazione standard di PowerPoint</vt:lpstr>
      <vt:lpstr>CAP. 4       L’ARRESTO</vt:lpstr>
      <vt:lpstr>ANANIA E SAFFIRA</vt:lpstr>
      <vt:lpstr>Presentazione standard di PowerPoint</vt:lpstr>
      <vt:lpstr>Un uomo di nome Anania, con sua moglie Saffìra, vendette un terreno 2e, tenuta per sé, d'accordo con la moglie, una parte del ricavato, consegnò l'altra parte deponendola ai piedi degli apostoli. 3Ma Pietro disse: «Anania, perché Satana ti ha riempito il cuore, cosicché hai mentito allo spirito santo e hai trattenuto una parte del ricavato del  campo?  Prima di venderlo, non era forse tua proprietà e l'importo della vendita non era forse a tua disposizione? Perché hai pensato in cuor tuo a quest'azione? Non hai mentito agli uomini, ma a Dio". 5All'udire queste parole, Anania cadde a terra e spirò. Un grande timore si diffuse in tutti quelli che ascoltavano. 6Si alzarono allora i giovani, lo avvolsero, lo portarono fuori e lo seppellirono.6</vt:lpstr>
      <vt:lpstr>Presentazione standard di PowerPoint</vt:lpstr>
      <vt:lpstr>       CAPITOLO 6 LE ACCUSE CONTRO STEFANO        </vt:lpstr>
      <vt:lpstr>    </vt:lpstr>
      <vt:lpstr>LAPIDAZIONE DI STEFANO</vt:lpstr>
      <vt:lpstr>MORTE DI PIETRO</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VANGELO di Luca</dc:title>
  <dc:creator>Alessia</dc:creator>
  <cp:lastModifiedBy>Rosanna Peloia</cp:lastModifiedBy>
  <cp:revision>55</cp:revision>
  <dcterms:created xsi:type="dcterms:W3CDTF">2012-03-13T11:00:05Z</dcterms:created>
  <dcterms:modified xsi:type="dcterms:W3CDTF">2019-02-10T10:02:39Z</dcterms:modified>
</cp:coreProperties>
</file>