
<file path=[Content_Types].xml><?xml version="1.0" encoding="utf-8"?>
<Types xmlns="http://schemas.openxmlformats.org/package/2006/content-types">
  <Override PartName="/_rels/.rels" ContentType="application/vnd.openxmlformats-package.relationships+xml"/>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ppt/_rels/presentation.xml.rels" ContentType="application/vnd.openxmlformats-package.relationships+xml"/>
  <Override PartName="/ppt/media/image20.jpeg" ContentType="image/jpeg"/>
  <Override PartName="/ppt/media/image19.jpeg" ContentType="image/jpeg"/>
  <Override PartName="/ppt/media/image18.jpeg" ContentType="image/jpeg"/>
  <Override PartName="/ppt/media/image17.jpeg" ContentType="image/jpeg"/>
  <Override PartName="/ppt/media/image16.jpeg" ContentType="image/jpeg"/>
  <Override PartName="/ppt/media/image10.jpeg" ContentType="image/jpeg"/>
  <Override PartName="/ppt/media/image12.jpeg" ContentType="image/jpeg"/>
  <Override PartName="/ppt/media/image6.jpeg" ContentType="image/jpeg"/>
  <Override PartName="/ppt/media/image5.jpeg" ContentType="image/jpeg"/>
  <Override PartName="/ppt/media/image4.jpeg" ContentType="image/jpeg"/>
  <Override PartName="/ppt/media/image14.png" ContentType="image/png"/>
  <Override PartName="/ppt/media/image3.jpeg" ContentType="image/jpeg"/>
  <Override PartName="/ppt/media/image11.png" ContentType="image/png"/>
  <Override PartName="/ppt/media/image1.jpeg" ContentType="image/jpeg"/>
  <Override PartName="/ppt/media/image2.jpeg" ContentType="image/jpeg"/>
  <Override PartName="/ppt/media/image7.jpeg" ContentType="image/jpeg"/>
  <Override PartName="/ppt/media/image8.jpeg" ContentType="image/jpeg"/>
  <Override PartName="/ppt/media/image9.jpeg" ContentType="image/jpeg"/>
  <Override PartName="/ppt/media/image13.png" ContentType="image/png"/>
  <Override PartName="/ppt/media/image15.png" ContentType="image/png"/>
  <Override PartName="/ppt/slideMasters/_rels/slideMaster1.xml.rels" ContentType="application/vnd.openxmlformats-package.relationships+xml"/>
  <Override PartName="/ppt/slideMasters/slideMaster1.xml" ContentType="application/vnd.openxmlformats-officedocument.presentationml.slideMaster+xml"/>
  <Override PartName="/ppt/presentation.xml" ContentType="application/vnd.openxmlformats-officedocument.presentationml.presentation.main+xml"/>
  <Override PartName="/ppt/theme/theme1.xml" ContentType="application/vnd.openxmlformats-officedocument.theme+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_rels/slideLayout8.xml.rels" ContentType="application/vnd.openxmlformats-package.relationships+xml"/>
  <Override PartName="/ppt/slideLayouts/_rels/slideLayout7.xml.rels" ContentType="application/vnd.openxmlformats-package.relationships+xml"/>
  <Override PartName="/ppt/slideLayouts/_rels/slideLayout10.xml.rels" ContentType="application/vnd.openxmlformats-package.relationships+xml"/>
  <Override PartName="/ppt/slideLayouts/_rels/slideLayout2.xml.rels" ContentType="application/vnd.openxmlformats-package.relationships+xml"/>
  <Override PartName="/ppt/slideLayouts/_rels/slideLayout9.xml.rels" ContentType="application/vnd.openxmlformats-package.relationships+xml"/>
  <Override PartName="/ppt/slideLayouts/_rels/slideLayout1.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12.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_rels/slide17.xml.rels" ContentType="application/vnd.openxmlformats-package.relationships+xml"/>
  <Override PartName="/ppt/slides/_rels/slide6.xml.rels" ContentType="application/vnd.openxmlformats-package.relationships+xml"/>
  <Override PartName="/ppt/slides/_rels/slide5.xml.rels" ContentType="application/vnd.openxmlformats-package.relationships+xml"/>
  <Override PartName="/ppt/slides/_rels/slide4.xml.rels" ContentType="application/vnd.openxmlformats-package.relationships+xml"/>
  <Override PartName="/ppt/slides/_rels/slide3.xml.rels" ContentType="application/vnd.openxmlformats-package.relationships+xml"/>
  <Override PartName="/ppt/slides/_rels/slide1.xml.rels" ContentType="application/vnd.openxmlformats-package.relationships+xml"/>
  <Override PartName="/ppt/slides/_rels/slide9.xml.rels" ContentType="application/vnd.openxmlformats-package.relationships+xml"/>
  <Override PartName="/ppt/slides/_rels/slide2.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7.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6858000"/>
  <p:notesSz cx="6858000" cy="9144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685800" y="2130480"/>
            <a:ext cx="7772040" cy="1469520"/>
          </a:xfrm>
          <a:prstGeom prst="rect">
            <a:avLst/>
          </a:prstGeom>
        </p:spPr>
        <p:txBody>
          <a:bodyPr lIns="0" rIns="0" tIns="0" bIns="0" anchor="ctr"/>
          <a:p>
            <a:endParaRPr b="0" lang="en-US" sz="1800" spc="-1" strike="noStrike">
              <a:solidFill>
                <a:srgbClr val="000000"/>
              </a:solidFill>
              <a:latin typeface="Calibri"/>
            </a:endParaRPr>
          </a:p>
        </p:txBody>
      </p:sp>
      <p:sp>
        <p:nvSpPr>
          <p:cNvPr id="6" name="PlaceHolder 2"/>
          <p:cNvSpPr>
            <a:spLocks noGrp="1"/>
          </p:cNvSpPr>
          <p:nvPr>
            <p:ph type="subTitle"/>
          </p:nvPr>
        </p:nvSpPr>
        <p:spPr>
          <a:xfrm>
            <a:off x="457200" y="1604520"/>
            <a:ext cx="8229240" cy="3977280"/>
          </a:xfrm>
          <a:prstGeom prst="rect">
            <a:avLst/>
          </a:prstGeom>
        </p:spPr>
        <p:txBody>
          <a:bodyPr lIns="0" rIns="0" tIns="0" bIns="0" anchor="ctr"/>
          <a:p>
            <a:pPr algn="ctr"/>
            <a:endParaRPr b="0" lang="it-IT"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685800" y="2130480"/>
            <a:ext cx="7772040" cy="1469520"/>
          </a:xfrm>
          <a:prstGeom prst="rect">
            <a:avLst/>
          </a:prstGeom>
        </p:spPr>
        <p:txBody>
          <a:bodyPr lIns="0" rIns="0" tIns="0" bIns="0" anchor="ctr"/>
          <a:p>
            <a:endParaRPr b="0" lang="en-US" sz="1800" spc="-1" strike="noStrike">
              <a:solidFill>
                <a:srgbClr val="000000"/>
              </a:solidFill>
              <a:latin typeface="Calibri"/>
            </a:endParaRPr>
          </a:p>
        </p:txBody>
      </p:sp>
      <p:sp>
        <p:nvSpPr>
          <p:cNvPr id="8" name="PlaceHolder 2"/>
          <p:cNvSpPr>
            <a:spLocks noGrp="1"/>
          </p:cNvSpPr>
          <p:nvPr>
            <p:ph type="body"/>
          </p:nvPr>
        </p:nvSpPr>
        <p:spPr>
          <a:xfrm>
            <a:off x="457200" y="1604520"/>
            <a:ext cx="8229240" cy="3977280"/>
          </a:xfrm>
          <a:prstGeom prst="rect">
            <a:avLst/>
          </a:prstGeom>
        </p:spPr>
        <p:txBody>
          <a:bodyPr lIns="0" rIns="0" tIns="0" bIns="0">
            <a:normAutofit/>
          </a:bodyPr>
          <a:p>
            <a:endParaRPr b="0" lang="en-US" sz="3200" spc="-1" strike="noStrike">
              <a:solidFill>
                <a:srgbClr val="000000"/>
              </a:solidFill>
              <a:latin typeface="Calibri"/>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685800" y="2130480"/>
            <a:ext cx="7772040" cy="1469520"/>
          </a:xfrm>
          <a:prstGeom prst="rect">
            <a:avLst/>
          </a:prstGeom>
        </p:spPr>
        <p:txBody>
          <a:bodyPr lIns="0" rIns="0" tIns="0" bIns="0" anchor="ctr"/>
          <a:p>
            <a:endParaRPr b="0" lang="en-US" sz="1800" spc="-1" strike="noStrike">
              <a:solidFill>
                <a:srgbClr val="000000"/>
              </a:solidFill>
              <a:latin typeface="Calibri"/>
            </a:endParaRPr>
          </a:p>
        </p:txBody>
      </p:sp>
      <p:sp>
        <p:nvSpPr>
          <p:cNvPr id="10" name="PlaceHolder 2"/>
          <p:cNvSpPr>
            <a:spLocks noGrp="1"/>
          </p:cNvSpPr>
          <p:nvPr>
            <p:ph type="body"/>
          </p:nvPr>
        </p:nvSpPr>
        <p:spPr>
          <a:xfrm>
            <a:off x="457200" y="1604520"/>
            <a:ext cx="4015800" cy="3977280"/>
          </a:xfrm>
          <a:prstGeom prst="rect">
            <a:avLst/>
          </a:prstGeom>
        </p:spPr>
        <p:txBody>
          <a:bodyPr lIns="0" rIns="0" tIns="0" bIns="0">
            <a:normAutofit/>
          </a:bodyPr>
          <a:p>
            <a:endParaRPr b="0" lang="en-US" sz="3200" spc="-1" strike="noStrike">
              <a:solidFill>
                <a:srgbClr val="000000"/>
              </a:solidFill>
              <a:latin typeface="Calibri"/>
            </a:endParaRPr>
          </a:p>
        </p:txBody>
      </p:sp>
      <p:sp>
        <p:nvSpPr>
          <p:cNvPr id="11" name="PlaceHolder 3"/>
          <p:cNvSpPr>
            <a:spLocks noGrp="1"/>
          </p:cNvSpPr>
          <p:nvPr>
            <p:ph type="body"/>
          </p:nvPr>
        </p:nvSpPr>
        <p:spPr>
          <a:xfrm>
            <a:off x="4674240" y="1604520"/>
            <a:ext cx="4015800" cy="3977280"/>
          </a:xfrm>
          <a:prstGeom prst="rect">
            <a:avLst/>
          </a:prstGeom>
        </p:spPr>
        <p:txBody>
          <a:bodyPr lIns="0" rIns="0" tIns="0" bIns="0">
            <a:normAutofit/>
          </a:bodyPr>
          <a:p>
            <a:endParaRPr b="0" lang="en-US" sz="3200" spc="-1" strike="noStrike">
              <a:solidFill>
                <a:srgbClr val="000000"/>
              </a:solidFill>
              <a:latin typeface="Calibri"/>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685800" y="2130480"/>
            <a:ext cx="7772040" cy="1469520"/>
          </a:xfrm>
          <a:prstGeom prst="rect">
            <a:avLst/>
          </a:prstGeom>
        </p:spPr>
        <p:txBody>
          <a:bodyPr lIns="0" rIns="0" tIns="0" bIns="0" anchor="ctr"/>
          <a:p>
            <a:endParaRPr b="0" lang="en-US" sz="1800" spc="-1" strike="noStrike">
              <a:solidFill>
                <a:srgbClr val="000000"/>
              </a:solidFill>
              <a:latin typeface="Calibri"/>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685800" y="2130480"/>
            <a:ext cx="7772040" cy="6813000"/>
          </a:xfrm>
          <a:prstGeom prst="rect">
            <a:avLst/>
          </a:prstGeom>
        </p:spPr>
        <p:txBody>
          <a:bodyPr lIns="0" rIns="0" tIns="0" bIns="0" anchor="ctr"/>
          <a:p>
            <a:pPr algn="ctr"/>
            <a:endParaRPr b="0" lang="it-IT"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685800" y="2130480"/>
            <a:ext cx="7772040" cy="1469520"/>
          </a:xfrm>
          <a:prstGeom prst="rect">
            <a:avLst/>
          </a:prstGeom>
        </p:spPr>
        <p:txBody>
          <a:bodyPr lIns="0" rIns="0" tIns="0" bIns="0" anchor="ctr"/>
          <a:p>
            <a:endParaRPr b="0" lang="en-US" sz="1800" spc="-1" strike="noStrike">
              <a:solidFill>
                <a:srgbClr val="000000"/>
              </a:solidFill>
              <a:latin typeface="Calibri"/>
            </a:endParaRPr>
          </a:p>
        </p:txBody>
      </p:sp>
      <p:sp>
        <p:nvSpPr>
          <p:cNvPr id="15" name="PlaceHolder 2"/>
          <p:cNvSpPr>
            <a:spLocks noGrp="1"/>
          </p:cNvSpPr>
          <p:nvPr>
            <p:ph type="body"/>
          </p:nvPr>
        </p:nvSpPr>
        <p:spPr>
          <a:xfrm>
            <a:off x="457200" y="1604520"/>
            <a:ext cx="4015800" cy="1896840"/>
          </a:xfrm>
          <a:prstGeom prst="rect">
            <a:avLst/>
          </a:prstGeom>
        </p:spPr>
        <p:txBody>
          <a:bodyPr lIns="0" rIns="0" tIns="0" bIns="0">
            <a:normAutofit/>
          </a:bodyPr>
          <a:p>
            <a:endParaRPr b="0" lang="en-US" sz="3200" spc="-1" strike="noStrike">
              <a:solidFill>
                <a:srgbClr val="000000"/>
              </a:solidFill>
              <a:latin typeface="Calibri"/>
            </a:endParaRPr>
          </a:p>
        </p:txBody>
      </p:sp>
      <p:sp>
        <p:nvSpPr>
          <p:cNvPr id="16" name="PlaceHolder 3"/>
          <p:cNvSpPr>
            <a:spLocks noGrp="1"/>
          </p:cNvSpPr>
          <p:nvPr>
            <p:ph type="body"/>
          </p:nvPr>
        </p:nvSpPr>
        <p:spPr>
          <a:xfrm>
            <a:off x="4674240" y="1604520"/>
            <a:ext cx="4015800" cy="3977280"/>
          </a:xfrm>
          <a:prstGeom prst="rect">
            <a:avLst/>
          </a:prstGeom>
        </p:spPr>
        <p:txBody>
          <a:bodyPr lIns="0" rIns="0" tIns="0" bIns="0">
            <a:normAutofit/>
          </a:bodyPr>
          <a:p>
            <a:endParaRPr b="0" lang="en-US" sz="3200" spc="-1" strike="noStrike">
              <a:solidFill>
                <a:srgbClr val="000000"/>
              </a:solidFill>
              <a:latin typeface="Calibri"/>
            </a:endParaRPr>
          </a:p>
        </p:txBody>
      </p:sp>
      <p:sp>
        <p:nvSpPr>
          <p:cNvPr id="17" name="PlaceHolder 4"/>
          <p:cNvSpPr>
            <a:spLocks noGrp="1"/>
          </p:cNvSpPr>
          <p:nvPr>
            <p:ph type="body"/>
          </p:nvPr>
        </p:nvSpPr>
        <p:spPr>
          <a:xfrm>
            <a:off x="457200" y="3682080"/>
            <a:ext cx="4015800" cy="1896840"/>
          </a:xfrm>
          <a:prstGeom prst="rect">
            <a:avLst/>
          </a:prstGeom>
        </p:spPr>
        <p:txBody>
          <a:bodyPr lIns="0" rIns="0" tIns="0" bIns="0">
            <a:normAutofit/>
          </a:bodyPr>
          <a:p>
            <a:endParaRPr b="0" lang="en-US" sz="3200" spc="-1" strike="noStrike">
              <a:solidFill>
                <a:srgbClr val="000000"/>
              </a:solidFill>
              <a:latin typeface="Calibri"/>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685800" y="2130480"/>
            <a:ext cx="7772040" cy="1469520"/>
          </a:xfrm>
          <a:prstGeom prst="rect">
            <a:avLst/>
          </a:prstGeom>
        </p:spPr>
        <p:txBody>
          <a:bodyPr lIns="0" rIns="0" tIns="0" bIns="0" anchor="ctr"/>
          <a:p>
            <a:endParaRPr b="0" lang="en-US" sz="1800" spc="-1" strike="noStrike">
              <a:solidFill>
                <a:srgbClr val="000000"/>
              </a:solidFill>
              <a:latin typeface="Calibri"/>
            </a:endParaRPr>
          </a:p>
        </p:txBody>
      </p:sp>
      <p:sp>
        <p:nvSpPr>
          <p:cNvPr id="19" name="PlaceHolder 2"/>
          <p:cNvSpPr>
            <a:spLocks noGrp="1"/>
          </p:cNvSpPr>
          <p:nvPr>
            <p:ph type="body"/>
          </p:nvPr>
        </p:nvSpPr>
        <p:spPr>
          <a:xfrm>
            <a:off x="457200" y="1604520"/>
            <a:ext cx="4015800" cy="3977280"/>
          </a:xfrm>
          <a:prstGeom prst="rect">
            <a:avLst/>
          </a:prstGeom>
        </p:spPr>
        <p:txBody>
          <a:bodyPr lIns="0" rIns="0" tIns="0" bIns="0">
            <a:normAutofit/>
          </a:bodyPr>
          <a:p>
            <a:endParaRPr b="0" lang="en-US" sz="3200" spc="-1" strike="noStrike">
              <a:solidFill>
                <a:srgbClr val="000000"/>
              </a:solidFill>
              <a:latin typeface="Calibri"/>
            </a:endParaRPr>
          </a:p>
        </p:txBody>
      </p:sp>
      <p:sp>
        <p:nvSpPr>
          <p:cNvPr id="20" name="PlaceHolder 3"/>
          <p:cNvSpPr>
            <a:spLocks noGrp="1"/>
          </p:cNvSpPr>
          <p:nvPr>
            <p:ph type="body"/>
          </p:nvPr>
        </p:nvSpPr>
        <p:spPr>
          <a:xfrm>
            <a:off x="4674240" y="1604520"/>
            <a:ext cx="4015800" cy="1896840"/>
          </a:xfrm>
          <a:prstGeom prst="rect">
            <a:avLst/>
          </a:prstGeom>
        </p:spPr>
        <p:txBody>
          <a:bodyPr lIns="0" rIns="0" tIns="0" bIns="0">
            <a:normAutofit/>
          </a:bodyPr>
          <a:p>
            <a:endParaRPr b="0" lang="en-US" sz="3200" spc="-1" strike="noStrike">
              <a:solidFill>
                <a:srgbClr val="000000"/>
              </a:solidFill>
              <a:latin typeface="Calibri"/>
            </a:endParaRPr>
          </a:p>
        </p:txBody>
      </p:sp>
      <p:sp>
        <p:nvSpPr>
          <p:cNvPr id="21" name="PlaceHolder 4"/>
          <p:cNvSpPr>
            <a:spLocks noGrp="1"/>
          </p:cNvSpPr>
          <p:nvPr>
            <p:ph type="body"/>
          </p:nvPr>
        </p:nvSpPr>
        <p:spPr>
          <a:xfrm>
            <a:off x="4674240" y="3682080"/>
            <a:ext cx="4015800" cy="1896840"/>
          </a:xfrm>
          <a:prstGeom prst="rect">
            <a:avLst/>
          </a:prstGeom>
        </p:spPr>
        <p:txBody>
          <a:bodyPr lIns="0" rIns="0" tIns="0" bIns="0">
            <a:normAutofit/>
          </a:bodyPr>
          <a:p>
            <a:endParaRPr b="0" lang="en-US" sz="3200" spc="-1" strike="noStrike">
              <a:solidFill>
                <a:srgbClr val="000000"/>
              </a:solidFill>
              <a:latin typeface="Calibri"/>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685800" y="2130480"/>
            <a:ext cx="7772040" cy="1469520"/>
          </a:xfrm>
          <a:prstGeom prst="rect">
            <a:avLst/>
          </a:prstGeom>
        </p:spPr>
        <p:txBody>
          <a:bodyPr lIns="0" rIns="0" tIns="0" bIns="0" anchor="ctr"/>
          <a:p>
            <a:endParaRPr b="0" lang="en-US" sz="1800" spc="-1" strike="noStrike">
              <a:solidFill>
                <a:srgbClr val="000000"/>
              </a:solidFill>
              <a:latin typeface="Calibri"/>
            </a:endParaRPr>
          </a:p>
        </p:txBody>
      </p:sp>
      <p:sp>
        <p:nvSpPr>
          <p:cNvPr id="23" name="PlaceHolder 2"/>
          <p:cNvSpPr>
            <a:spLocks noGrp="1"/>
          </p:cNvSpPr>
          <p:nvPr>
            <p:ph type="body"/>
          </p:nvPr>
        </p:nvSpPr>
        <p:spPr>
          <a:xfrm>
            <a:off x="457200" y="1604520"/>
            <a:ext cx="4015800" cy="1896840"/>
          </a:xfrm>
          <a:prstGeom prst="rect">
            <a:avLst/>
          </a:prstGeom>
        </p:spPr>
        <p:txBody>
          <a:bodyPr lIns="0" rIns="0" tIns="0" bIns="0">
            <a:normAutofit/>
          </a:bodyPr>
          <a:p>
            <a:endParaRPr b="0" lang="en-US" sz="3200" spc="-1" strike="noStrike">
              <a:solidFill>
                <a:srgbClr val="000000"/>
              </a:solidFill>
              <a:latin typeface="Calibri"/>
            </a:endParaRPr>
          </a:p>
        </p:txBody>
      </p:sp>
      <p:sp>
        <p:nvSpPr>
          <p:cNvPr id="24" name="PlaceHolder 3"/>
          <p:cNvSpPr>
            <a:spLocks noGrp="1"/>
          </p:cNvSpPr>
          <p:nvPr>
            <p:ph type="body"/>
          </p:nvPr>
        </p:nvSpPr>
        <p:spPr>
          <a:xfrm>
            <a:off x="4674240" y="1604520"/>
            <a:ext cx="4015800" cy="1896840"/>
          </a:xfrm>
          <a:prstGeom prst="rect">
            <a:avLst/>
          </a:prstGeom>
        </p:spPr>
        <p:txBody>
          <a:bodyPr lIns="0" rIns="0" tIns="0" bIns="0">
            <a:normAutofit/>
          </a:bodyPr>
          <a:p>
            <a:endParaRPr b="0" lang="en-US" sz="3200" spc="-1" strike="noStrike">
              <a:solidFill>
                <a:srgbClr val="000000"/>
              </a:solidFill>
              <a:latin typeface="Calibri"/>
            </a:endParaRPr>
          </a:p>
        </p:txBody>
      </p:sp>
      <p:sp>
        <p:nvSpPr>
          <p:cNvPr id="25" name="PlaceHolder 4"/>
          <p:cNvSpPr>
            <a:spLocks noGrp="1"/>
          </p:cNvSpPr>
          <p:nvPr>
            <p:ph type="body"/>
          </p:nvPr>
        </p:nvSpPr>
        <p:spPr>
          <a:xfrm>
            <a:off x="457200" y="3682080"/>
            <a:ext cx="8229240" cy="1896840"/>
          </a:xfrm>
          <a:prstGeom prst="rect">
            <a:avLst/>
          </a:prstGeom>
        </p:spPr>
        <p:txBody>
          <a:bodyPr lIns="0" rIns="0" tIns="0" bIns="0">
            <a:normAutofit/>
          </a:bodyPr>
          <a:p>
            <a:endParaRPr b="0" lang="en-US" sz="3200" spc="-1" strike="noStrike">
              <a:solidFill>
                <a:srgbClr val="000000"/>
              </a:solidFill>
              <a:latin typeface="Calibri"/>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685800" y="2130480"/>
            <a:ext cx="7772040" cy="1469520"/>
          </a:xfrm>
          <a:prstGeom prst="rect">
            <a:avLst/>
          </a:prstGeom>
        </p:spPr>
        <p:txBody>
          <a:bodyPr lIns="0" rIns="0" tIns="0" bIns="0" anchor="ctr"/>
          <a:p>
            <a:endParaRPr b="0" lang="en-US" sz="1800" spc="-1" strike="noStrike">
              <a:solidFill>
                <a:srgbClr val="000000"/>
              </a:solidFill>
              <a:latin typeface="Calibri"/>
            </a:endParaRPr>
          </a:p>
        </p:txBody>
      </p:sp>
      <p:sp>
        <p:nvSpPr>
          <p:cNvPr id="27" name="PlaceHolder 2"/>
          <p:cNvSpPr>
            <a:spLocks noGrp="1"/>
          </p:cNvSpPr>
          <p:nvPr>
            <p:ph type="body"/>
          </p:nvPr>
        </p:nvSpPr>
        <p:spPr>
          <a:xfrm>
            <a:off x="457200" y="1604520"/>
            <a:ext cx="8229240" cy="1896840"/>
          </a:xfrm>
          <a:prstGeom prst="rect">
            <a:avLst/>
          </a:prstGeom>
        </p:spPr>
        <p:txBody>
          <a:bodyPr lIns="0" rIns="0" tIns="0" bIns="0">
            <a:normAutofit/>
          </a:bodyPr>
          <a:p>
            <a:endParaRPr b="0" lang="en-US" sz="3200" spc="-1" strike="noStrike">
              <a:solidFill>
                <a:srgbClr val="000000"/>
              </a:solidFill>
              <a:latin typeface="Calibri"/>
            </a:endParaRPr>
          </a:p>
        </p:txBody>
      </p:sp>
      <p:sp>
        <p:nvSpPr>
          <p:cNvPr id="28" name="PlaceHolder 3"/>
          <p:cNvSpPr>
            <a:spLocks noGrp="1"/>
          </p:cNvSpPr>
          <p:nvPr>
            <p:ph type="body"/>
          </p:nvPr>
        </p:nvSpPr>
        <p:spPr>
          <a:xfrm>
            <a:off x="457200" y="3682080"/>
            <a:ext cx="8229240" cy="1896840"/>
          </a:xfrm>
          <a:prstGeom prst="rect">
            <a:avLst/>
          </a:prstGeom>
        </p:spPr>
        <p:txBody>
          <a:bodyPr lIns="0" rIns="0" tIns="0" bIns="0">
            <a:normAutofit/>
          </a:bodyPr>
          <a:p>
            <a:endParaRPr b="0" lang="en-US" sz="3200" spc="-1" strike="noStrike">
              <a:solidFill>
                <a:srgbClr val="000000"/>
              </a:solidFill>
              <a:latin typeface="Calibri"/>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685800" y="2130480"/>
            <a:ext cx="7772040" cy="1469520"/>
          </a:xfrm>
          <a:prstGeom prst="rect">
            <a:avLst/>
          </a:prstGeom>
        </p:spPr>
        <p:txBody>
          <a:bodyPr lIns="0" rIns="0" tIns="0" bIns="0" anchor="ctr"/>
          <a:p>
            <a:endParaRPr b="0" lang="en-US" sz="1800" spc="-1" strike="noStrike">
              <a:solidFill>
                <a:srgbClr val="000000"/>
              </a:solidFill>
              <a:latin typeface="Calibri"/>
            </a:endParaRPr>
          </a:p>
        </p:txBody>
      </p:sp>
      <p:sp>
        <p:nvSpPr>
          <p:cNvPr id="30" name="PlaceHolder 2"/>
          <p:cNvSpPr>
            <a:spLocks noGrp="1"/>
          </p:cNvSpPr>
          <p:nvPr>
            <p:ph type="body"/>
          </p:nvPr>
        </p:nvSpPr>
        <p:spPr>
          <a:xfrm>
            <a:off x="457200" y="1604520"/>
            <a:ext cx="4015800" cy="1896840"/>
          </a:xfrm>
          <a:prstGeom prst="rect">
            <a:avLst/>
          </a:prstGeom>
        </p:spPr>
        <p:txBody>
          <a:bodyPr lIns="0" rIns="0" tIns="0" bIns="0">
            <a:normAutofit/>
          </a:bodyPr>
          <a:p>
            <a:endParaRPr b="0" lang="en-US" sz="3200" spc="-1" strike="noStrike">
              <a:solidFill>
                <a:srgbClr val="000000"/>
              </a:solidFill>
              <a:latin typeface="Calibri"/>
            </a:endParaRPr>
          </a:p>
        </p:txBody>
      </p:sp>
      <p:sp>
        <p:nvSpPr>
          <p:cNvPr id="31" name="PlaceHolder 3"/>
          <p:cNvSpPr>
            <a:spLocks noGrp="1"/>
          </p:cNvSpPr>
          <p:nvPr>
            <p:ph type="body"/>
          </p:nvPr>
        </p:nvSpPr>
        <p:spPr>
          <a:xfrm>
            <a:off x="4674240" y="1604520"/>
            <a:ext cx="4015800" cy="1896840"/>
          </a:xfrm>
          <a:prstGeom prst="rect">
            <a:avLst/>
          </a:prstGeom>
        </p:spPr>
        <p:txBody>
          <a:bodyPr lIns="0" rIns="0" tIns="0" bIns="0">
            <a:normAutofit/>
          </a:bodyPr>
          <a:p>
            <a:endParaRPr b="0" lang="en-US" sz="3200" spc="-1" strike="noStrike">
              <a:solidFill>
                <a:srgbClr val="000000"/>
              </a:solidFill>
              <a:latin typeface="Calibri"/>
            </a:endParaRPr>
          </a:p>
        </p:txBody>
      </p:sp>
      <p:sp>
        <p:nvSpPr>
          <p:cNvPr id="32" name="PlaceHolder 4"/>
          <p:cNvSpPr>
            <a:spLocks noGrp="1"/>
          </p:cNvSpPr>
          <p:nvPr>
            <p:ph type="body"/>
          </p:nvPr>
        </p:nvSpPr>
        <p:spPr>
          <a:xfrm>
            <a:off x="457200" y="3682080"/>
            <a:ext cx="4015800" cy="1896840"/>
          </a:xfrm>
          <a:prstGeom prst="rect">
            <a:avLst/>
          </a:prstGeom>
        </p:spPr>
        <p:txBody>
          <a:bodyPr lIns="0" rIns="0" tIns="0" bIns="0">
            <a:normAutofit/>
          </a:bodyPr>
          <a:p>
            <a:endParaRPr b="0" lang="en-US" sz="3200" spc="-1" strike="noStrike">
              <a:solidFill>
                <a:srgbClr val="000000"/>
              </a:solidFill>
              <a:latin typeface="Calibri"/>
            </a:endParaRPr>
          </a:p>
        </p:txBody>
      </p:sp>
      <p:sp>
        <p:nvSpPr>
          <p:cNvPr id="33" name="PlaceHolder 5"/>
          <p:cNvSpPr>
            <a:spLocks noGrp="1"/>
          </p:cNvSpPr>
          <p:nvPr>
            <p:ph type="body"/>
          </p:nvPr>
        </p:nvSpPr>
        <p:spPr>
          <a:xfrm>
            <a:off x="4674240" y="3682080"/>
            <a:ext cx="4015800" cy="1896840"/>
          </a:xfrm>
          <a:prstGeom prst="rect">
            <a:avLst/>
          </a:prstGeom>
        </p:spPr>
        <p:txBody>
          <a:bodyPr lIns="0" rIns="0" tIns="0" bIns="0">
            <a:normAutofit/>
          </a:bodyPr>
          <a:p>
            <a:endParaRPr b="0" lang="en-US" sz="3200" spc="-1" strike="noStrike">
              <a:solidFill>
                <a:srgbClr val="000000"/>
              </a:solidFill>
              <a:latin typeface="Calibri"/>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685800" y="2130480"/>
            <a:ext cx="7772040" cy="1469520"/>
          </a:xfrm>
          <a:prstGeom prst="rect">
            <a:avLst/>
          </a:prstGeom>
        </p:spPr>
        <p:txBody>
          <a:bodyPr lIns="0" rIns="0" tIns="0" bIns="0" anchor="ctr"/>
          <a:p>
            <a:endParaRPr b="0" lang="en-US" sz="1800" spc="-1" strike="noStrike">
              <a:solidFill>
                <a:srgbClr val="000000"/>
              </a:solidFill>
              <a:latin typeface="Calibri"/>
            </a:endParaRPr>
          </a:p>
        </p:txBody>
      </p:sp>
      <p:sp>
        <p:nvSpPr>
          <p:cNvPr id="35" name="PlaceHolder 2"/>
          <p:cNvSpPr>
            <a:spLocks noGrp="1"/>
          </p:cNvSpPr>
          <p:nvPr>
            <p:ph type="body"/>
          </p:nvPr>
        </p:nvSpPr>
        <p:spPr>
          <a:xfrm>
            <a:off x="457200" y="1604520"/>
            <a:ext cx="2649600" cy="1896840"/>
          </a:xfrm>
          <a:prstGeom prst="rect">
            <a:avLst/>
          </a:prstGeom>
        </p:spPr>
        <p:txBody>
          <a:bodyPr lIns="0" rIns="0" tIns="0" bIns="0">
            <a:normAutofit/>
          </a:bodyPr>
          <a:p>
            <a:endParaRPr b="0" lang="en-US" sz="3200" spc="-1" strike="noStrike">
              <a:solidFill>
                <a:srgbClr val="000000"/>
              </a:solidFill>
              <a:latin typeface="Calibri"/>
            </a:endParaRPr>
          </a:p>
        </p:txBody>
      </p:sp>
      <p:sp>
        <p:nvSpPr>
          <p:cNvPr id="36" name="PlaceHolder 3"/>
          <p:cNvSpPr>
            <a:spLocks noGrp="1"/>
          </p:cNvSpPr>
          <p:nvPr>
            <p:ph type="body"/>
          </p:nvPr>
        </p:nvSpPr>
        <p:spPr>
          <a:xfrm>
            <a:off x="3239640" y="1604520"/>
            <a:ext cx="2649600" cy="1896840"/>
          </a:xfrm>
          <a:prstGeom prst="rect">
            <a:avLst/>
          </a:prstGeom>
        </p:spPr>
        <p:txBody>
          <a:bodyPr lIns="0" rIns="0" tIns="0" bIns="0">
            <a:normAutofit/>
          </a:bodyPr>
          <a:p>
            <a:endParaRPr b="0" lang="en-US" sz="3200" spc="-1" strike="noStrike">
              <a:solidFill>
                <a:srgbClr val="000000"/>
              </a:solidFill>
              <a:latin typeface="Calibri"/>
            </a:endParaRPr>
          </a:p>
        </p:txBody>
      </p:sp>
      <p:sp>
        <p:nvSpPr>
          <p:cNvPr id="37" name="PlaceHolder 4"/>
          <p:cNvSpPr>
            <a:spLocks noGrp="1"/>
          </p:cNvSpPr>
          <p:nvPr>
            <p:ph type="body"/>
          </p:nvPr>
        </p:nvSpPr>
        <p:spPr>
          <a:xfrm>
            <a:off x="6022080" y="1604520"/>
            <a:ext cx="2649600" cy="1896840"/>
          </a:xfrm>
          <a:prstGeom prst="rect">
            <a:avLst/>
          </a:prstGeom>
        </p:spPr>
        <p:txBody>
          <a:bodyPr lIns="0" rIns="0" tIns="0" bIns="0">
            <a:normAutofit/>
          </a:bodyPr>
          <a:p>
            <a:endParaRPr b="0" lang="en-US" sz="3200" spc="-1" strike="noStrike">
              <a:solidFill>
                <a:srgbClr val="000000"/>
              </a:solidFill>
              <a:latin typeface="Calibri"/>
            </a:endParaRPr>
          </a:p>
        </p:txBody>
      </p:sp>
      <p:sp>
        <p:nvSpPr>
          <p:cNvPr id="38" name="PlaceHolder 5"/>
          <p:cNvSpPr>
            <a:spLocks noGrp="1"/>
          </p:cNvSpPr>
          <p:nvPr>
            <p:ph type="body"/>
          </p:nvPr>
        </p:nvSpPr>
        <p:spPr>
          <a:xfrm>
            <a:off x="457200" y="3682080"/>
            <a:ext cx="2649600" cy="1896840"/>
          </a:xfrm>
          <a:prstGeom prst="rect">
            <a:avLst/>
          </a:prstGeom>
        </p:spPr>
        <p:txBody>
          <a:bodyPr lIns="0" rIns="0" tIns="0" bIns="0">
            <a:normAutofit/>
          </a:bodyPr>
          <a:p>
            <a:endParaRPr b="0" lang="en-US" sz="3200" spc="-1" strike="noStrike">
              <a:solidFill>
                <a:srgbClr val="000000"/>
              </a:solidFill>
              <a:latin typeface="Calibri"/>
            </a:endParaRPr>
          </a:p>
        </p:txBody>
      </p:sp>
      <p:sp>
        <p:nvSpPr>
          <p:cNvPr id="39" name="PlaceHolder 6"/>
          <p:cNvSpPr>
            <a:spLocks noGrp="1"/>
          </p:cNvSpPr>
          <p:nvPr>
            <p:ph type="body"/>
          </p:nvPr>
        </p:nvSpPr>
        <p:spPr>
          <a:xfrm>
            <a:off x="3239640" y="3682080"/>
            <a:ext cx="2649600" cy="1896840"/>
          </a:xfrm>
          <a:prstGeom prst="rect">
            <a:avLst/>
          </a:prstGeom>
        </p:spPr>
        <p:txBody>
          <a:bodyPr lIns="0" rIns="0" tIns="0" bIns="0">
            <a:normAutofit/>
          </a:bodyPr>
          <a:p>
            <a:endParaRPr b="0" lang="en-US" sz="3200" spc="-1" strike="noStrike">
              <a:solidFill>
                <a:srgbClr val="000000"/>
              </a:solidFill>
              <a:latin typeface="Calibri"/>
            </a:endParaRPr>
          </a:p>
        </p:txBody>
      </p:sp>
      <p:sp>
        <p:nvSpPr>
          <p:cNvPr id="40" name="PlaceHolder 7"/>
          <p:cNvSpPr>
            <a:spLocks noGrp="1"/>
          </p:cNvSpPr>
          <p:nvPr>
            <p:ph type="body"/>
          </p:nvPr>
        </p:nvSpPr>
        <p:spPr>
          <a:xfrm>
            <a:off x="6022080" y="3682080"/>
            <a:ext cx="2649600" cy="1896840"/>
          </a:xfrm>
          <a:prstGeom prst="rect">
            <a:avLst/>
          </a:prstGeom>
        </p:spPr>
        <p:txBody>
          <a:bodyPr lIns="0" rIns="0" tIns="0" bIns="0">
            <a:normAutofit/>
          </a:bodyPr>
          <a:p>
            <a:endParaRPr b="0" lang="en-US" sz="3200" spc="-1" strike="noStrike">
              <a:solidFill>
                <a:srgbClr val="000000"/>
              </a:solidFill>
              <a:latin typeface="Calibri"/>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685800" y="2130480"/>
            <a:ext cx="7772040" cy="1469520"/>
          </a:xfrm>
          <a:prstGeom prst="rect">
            <a:avLst/>
          </a:prstGeom>
        </p:spPr>
        <p:txBody>
          <a:bodyPr anchor="ctr"/>
          <a:p>
            <a:pPr algn="ctr">
              <a:lnSpc>
                <a:spcPct val="100000"/>
              </a:lnSpc>
            </a:pPr>
            <a:r>
              <a:rPr b="0" lang="en-US" sz="4400" spc="-1" strike="noStrike">
                <a:solidFill>
                  <a:srgbClr val="000000"/>
                </a:solidFill>
                <a:latin typeface="Calibri"/>
              </a:rPr>
              <a:t>Fare clic per </a:t>
            </a:r>
            <a:r>
              <a:rPr b="0" lang="en-US" sz="4400" spc="-1" strike="noStrike">
                <a:solidFill>
                  <a:srgbClr val="000000"/>
                </a:solidFill>
                <a:latin typeface="Calibri"/>
              </a:rPr>
              <a:t>modificare lo </a:t>
            </a:r>
            <a:r>
              <a:rPr b="0" lang="en-US" sz="4400" spc="-1" strike="noStrike">
                <a:solidFill>
                  <a:srgbClr val="000000"/>
                </a:solidFill>
                <a:latin typeface="Calibri"/>
              </a:rPr>
              <a:t>stile del </a:t>
            </a:r>
            <a:r>
              <a:rPr b="0" lang="en-US" sz="4400" spc="-1" strike="noStrike">
                <a:solidFill>
                  <a:srgbClr val="000000"/>
                </a:solidFill>
                <a:latin typeface="Calibri"/>
              </a:rPr>
              <a:t>titolo</a:t>
            </a:r>
            <a:endParaRPr b="0" lang="en-US" sz="4400" spc="-1" strike="noStrike">
              <a:solidFill>
                <a:srgbClr val="000000"/>
              </a:solidFill>
              <a:latin typeface="Calibri"/>
            </a:endParaRPr>
          </a:p>
        </p:txBody>
      </p:sp>
      <p:sp>
        <p:nvSpPr>
          <p:cNvPr id="1" name="PlaceHolder 2"/>
          <p:cNvSpPr>
            <a:spLocks noGrp="1"/>
          </p:cNvSpPr>
          <p:nvPr>
            <p:ph type="dt"/>
          </p:nvPr>
        </p:nvSpPr>
        <p:spPr>
          <a:xfrm>
            <a:off x="457200" y="6356520"/>
            <a:ext cx="2133360" cy="364680"/>
          </a:xfrm>
          <a:prstGeom prst="rect">
            <a:avLst/>
          </a:prstGeom>
        </p:spPr>
        <p:txBody>
          <a:bodyPr anchor="ctr"/>
          <a:p>
            <a:pPr>
              <a:lnSpc>
                <a:spcPct val="100000"/>
              </a:lnSpc>
            </a:pPr>
            <a:fld id="{C4282159-761F-4664-A2E3-205F110D1F28}" type="datetime">
              <a:rPr b="0" lang="it-IT" sz="1200" spc="-1" strike="noStrike">
                <a:solidFill>
                  <a:srgbClr val="8b8b8b"/>
                </a:solidFill>
                <a:latin typeface="Calibri"/>
              </a:rPr>
              <a:t>13/03/19</a:t>
            </a:fld>
            <a:endParaRPr b="0" lang="it-IT" sz="1200" spc="-1" strike="noStrike">
              <a:latin typeface="Times New Roman"/>
            </a:endParaRPr>
          </a:p>
        </p:txBody>
      </p:sp>
      <p:sp>
        <p:nvSpPr>
          <p:cNvPr id="2" name="PlaceHolder 3"/>
          <p:cNvSpPr>
            <a:spLocks noGrp="1"/>
          </p:cNvSpPr>
          <p:nvPr>
            <p:ph type="ftr"/>
          </p:nvPr>
        </p:nvSpPr>
        <p:spPr>
          <a:xfrm>
            <a:off x="3124080" y="6356520"/>
            <a:ext cx="2895120" cy="364680"/>
          </a:xfrm>
          <a:prstGeom prst="rect">
            <a:avLst/>
          </a:prstGeom>
        </p:spPr>
        <p:txBody>
          <a:bodyPr anchor="ctr"/>
          <a:p>
            <a:endParaRPr b="0" lang="it-IT" sz="2400" spc="-1" strike="noStrike">
              <a:latin typeface="Times New Roman"/>
            </a:endParaRPr>
          </a:p>
        </p:txBody>
      </p:sp>
      <p:sp>
        <p:nvSpPr>
          <p:cNvPr id="3" name="PlaceHolder 4"/>
          <p:cNvSpPr>
            <a:spLocks noGrp="1"/>
          </p:cNvSpPr>
          <p:nvPr>
            <p:ph type="sldNum"/>
          </p:nvPr>
        </p:nvSpPr>
        <p:spPr>
          <a:xfrm>
            <a:off x="6553080" y="6356520"/>
            <a:ext cx="2133360" cy="364680"/>
          </a:xfrm>
          <a:prstGeom prst="rect">
            <a:avLst/>
          </a:prstGeom>
        </p:spPr>
        <p:txBody>
          <a:bodyPr anchor="ctr"/>
          <a:p>
            <a:pPr algn="r">
              <a:lnSpc>
                <a:spcPct val="100000"/>
              </a:lnSpc>
            </a:pPr>
            <a:fld id="{0D3214AB-FF34-41BC-BAB5-289480683199}" type="slidenum">
              <a:rPr b="0" lang="it-IT" sz="1200" spc="-1" strike="noStrike">
                <a:solidFill>
                  <a:srgbClr val="8b8b8b"/>
                </a:solidFill>
                <a:latin typeface="Calibri"/>
              </a:rPr>
              <a:t>&lt;numero&gt;</a:t>
            </a:fld>
            <a:endParaRPr b="0" lang="it-IT" sz="1200" spc="-1" strike="noStrike">
              <a:latin typeface="Times New Roman"/>
            </a:endParaRPr>
          </a:p>
        </p:txBody>
      </p:sp>
      <p:sp>
        <p:nvSpPr>
          <p:cNvPr id="4" name="PlaceHolder 5"/>
          <p:cNvSpPr>
            <a:spLocks noGrp="1"/>
          </p:cNvSpPr>
          <p:nvPr>
            <p:ph type="body"/>
          </p:nvPr>
        </p:nvSpPr>
        <p:spPr>
          <a:xfrm>
            <a:off x="457200" y="1604520"/>
            <a:ext cx="82292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3200" spc="-1" strike="noStrike">
                <a:solidFill>
                  <a:srgbClr val="000000"/>
                </a:solidFill>
                <a:latin typeface="Calibri"/>
              </a:rPr>
              <a:t>Fai clic per modificare il formato del testo della struttura</a:t>
            </a:r>
            <a:endParaRPr b="0" lang="en-US" sz="3200" spc="-1" strike="noStrike">
              <a:solidFill>
                <a:srgbClr val="000000"/>
              </a:solidFill>
              <a:latin typeface="Calibri"/>
            </a:endParaRPr>
          </a:p>
          <a:p>
            <a:pPr lvl="1" marL="864000" indent="-324000">
              <a:spcBef>
                <a:spcPts val="1134"/>
              </a:spcBef>
              <a:buClr>
                <a:srgbClr val="000000"/>
              </a:buClr>
              <a:buSzPct val="75000"/>
              <a:buFont typeface="Symbol" charset="2"/>
              <a:buChar char=""/>
            </a:pPr>
            <a:r>
              <a:rPr b="0" lang="en-US" sz="2400" spc="-1" strike="noStrike">
                <a:solidFill>
                  <a:srgbClr val="000000"/>
                </a:solidFill>
                <a:latin typeface="Calibri"/>
              </a:rPr>
              <a:t>Secondo livello struttura</a:t>
            </a:r>
            <a:endParaRPr b="0" lang="en-US" sz="2400" spc="-1" strike="noStrike">
              <a:solidFill>
                <a:srgbClr val="000000"/>
              </a:solidFill>
              <a:latin typeface="Calibri"/>
            </a:endParaRPr>
          </a:p>
          <a:p>
            <a:pPr lvl="2" marL="1296000" indent="-288000">
              <a:spcBef>
                <a:spcPts val="850"/>
              </a:spcBef>
              <a:buClr>
                <a:srgbClr val="000000"/>
              </a:buClr>
              <a:buSzPct val="45000"/>
              <a:buFont typeface="Wingdings" charset="2"/>
              <a:buChar char=""/>
            </a:pPr>
            <a:r>
              <a:rPr b="0" lang="en-US" sz="2000" spc="-1" strike="noStrike">
                <a:solidFill>
                  <a:srgbClr val="000000"/>
                </a:solidFill>
                <a:latin typeface="Calibri"/>
              </a:rPr>
              <a:t>Terzo livello struttura</a:t>
            </a:r>
            <a:endParaRPr b="0" lang="en-US" sz="2000" spc="-1" strike="noStrike">
              <a:solidFill>
                <a:srgbClr val="000000"/>
              </a:solidFill>
              <a:latin typeface="Calibri"/>
            </a:endParaRPr>
          </a:p>
          <a:p>
            <a:pPr lvl="3" marL="1728000" indent="-216000">
              <a:spcBef>
                <a:spcPts val="567"/>
              </a:spcBef>
              <a:buClr>
                <a:srgbClr val="000000"/>
              </a:buClr>
              <a:buSzPct val="75000"/>
              <a:buFont typeface="Symbol" charset="2"/>
              <a:buChar char=""/>
            </a:pPr>
            <a:r>
              <a:rPr b="0" lang="en-US" sz="2000" spc="-1" strike="noStrike">
                <a:solidFill>
                  <a:srgbClr val="000000"/>
                </a:solidFill>
                <a:latin typeface="Calibri"/>
              </a:rPr>
              <a:t>Quarto livello struttura</a:t>
            </a:r>
            <a:endParaRPr b="0" lang="en-US" sz="2000" spc="-1" strike="noStrike">
              <a:solidFill>
                <a:srgbClr val="000000"/>
              </a:solidFill>
              <a:latin typeface="Calibri"/>
            </a:endParaRPr>
          </a:p>
          <a:p>
            <a:pPr lvl="4" marL="2160000" indent="-216000">
              <a:spcBef>
                <a:spcPts val="283"/>
              </a:spcBef>
              <a:buClr>
                <a:srgbClr val="000000"/>
              </a:buClr>
              <a:buSzPct val="45000"/>
              <a:buFont typeface="Wingdings" charset="2"/>
              <a:buChar char=""/>
            </a:pPr>
            <a:r>
              <a:rPr b="0" lang="en-US" sz="2000" spc="-1" strike="noStrike">
                <a:solidFill>
                  <a:srgbClr val="000000"/>
                </a:solidFill>
                <a:latin typeface="Calibri"/>
              </a:rPr>
              <a:t>Quinto livello struttura</a:t>
            </a:r>
            <a:endParaRPr b="0" lang="en-US" sz="2000" spc="-1" strike="noStrike">
              <a:solidFill>
                <a:srgbClr val="000000"/>
              </a:solidFill>
              <a:latin typeface="Calibri"/>
            </a:endParaRPr>
          </a:p>
          <a:p>
            <a:pPr lvl="5" marL="2592000" indent="-216000">
              <a:spcBef>
                <a:spcPts val="283"/>
              </a:spcBef>
              <a:buClr>
                <a:srgbClr val="000000"/>
              </a:buClr>
              <a:buSzPct val="45000"/>
              <a:buFont typeface="Wingdings" charset="2"/>
              <a:buChar char=""/>
            </a:pPr>
            <a:r>
              <a:rPr b="0" lang="en-US" sz="2000" spc="-1" strike="noStrike">
                <a:solidFill>
                  <a:srgbClr val="000000"/>
                </a:solidFill>
                <a:latin typeface="Calibri"/>
              </a:rPr>
              <a:t>Sesto livello struttura</a:t>
            </a:r>
            <a:endParaRPr b="0" lang="en-US" sz="2000" spc="-1" strike="noStrike">
              <a:solidFill>
                <a:srgbClr val="000000"/>
              </a:solidFill>
              <a:latin typeface="Calibri"/>
            </a:endParaRPr>
          </a:p>
          <a:p>
            <a:pPr lvl="6" marL="3024000" indent="-216000">
              <a:spcBef>
                <a:spcPts val="283"/>
              </a:spcBef>
              <a:buClr>
                <a:srgbClr val="000000"/>
              </a:buClr>
              <a:buSzPct val="45000"/>
              <a:buFont typeface="Wingdings" charset="2"/>
              <a:buChar char=""/>
            </a:pPr>
            <a:r>
              <a:rPr b="0" lang="en-US" sz="2000" spc="-1" strike="noStrike">
                <a:solidFill>
                  <a:srgbClr val="000000"/>
                </a:solidFill>
                <a:latin typeface="Calibri"/>
              </a:rPr>
              <a:t>Settimo livello struttura</a:t>
            </a:r>
            <a:endParaRPr b="0" lang="en-US" sz="2000" spc="-1" strike="noStrike">
              <a:solidFill>
                <a:srgbClr val="000000"/>
              </a:solidFill>
              <a:latin typeface="Calibri"/>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6" Type="http://schemas.openxmlformats.org/officeDocument/2006/relationships/image" Target="../media/image6.jpeg"/><Relationship Id="rId7" Type="http://schemas.openxmlformats.org/officeDocument/2006/relationships/image" Target="../media/image7.jpeg"/><Relationship Id="rId8" Type="http://schemas.openxmlformats.org/officeDocument/2006/relationships/image" Target="../media/image8.jpeg"/><Relationship Id="rId9"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hyperlink" Target="https://youtu.be/r2V9XVe72J4" TargetMode="External"/><Relationship Id="rId2" Type="http://schemas.openxmlformats.org/officeDocument/2006/relationships/slideLayout" Target="../slideLayouts/slideLayout2.xml"/>
</Relationships>
</file>

<file path=ppt/slides/_rels/slide3.xml.rels><?xml version="1.0" encoding="UTF-8"?>
<Relationships xmlns="http://schemas.openxmlformats.org/package/2006/relationships"><Relationship Id="rId1" Type="http://schemas.openxmlformats.org/officeDocument/2006/relationships/hyperlink" Target="https://youtu.be/qDqMHqOhkCY?t=1438" TargetMode="External"/><Relationship Id="rId2" Type="http://schemas.openxmlformats.org/officeDocument/2006/relationships/hyperlink" Target="https://youtu.be/qDqMHqOhkCY?t=1438" TargetMode="External"/><Relationship Id="rId3" Type="http://schemas.openxmlformats.org/officeDocument/2006/relationships/image" Target="../media/image9.jpeg"/><Relationship Id="rId4" Type="http://schemas.openxmlformats.org/officeDocument/2006/relationships/slideLayout" Target="../slideLayouts/slideLayout2.xml"/>
</Relationships>
</file>

<file path=ppt/slides/_rels/slide4.xml.rels><?xml version="1.0" encoding="UTF-8"?>
<Relationships xmlns="http://schemas.openxmlformats.org/package/2006/relationships"><Relationship Id="rId1" Type="http://schemas.openxmlformats.org/officeDocument/2006/relationships/image" Target="../media/image10.jpeg"/><Relationship Id="rId2" Type="http://schemas.openxmlformats.org/officeDocument/2006/relationships/slideLayout" Target="../slideLayouts/slideLayout2.xml"/>
</Relationships>
</file>

<file path=ppt/slides/_rels/slide5.xml.rels><?xml version="1.0" encoding="UTF-8"?>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
</Relationships>
</file>

<file path=ppt/slides/_rels/slide6.xml.rels><?xml version="1.0" encoding="UTF-8"?>
<Relationships xmlns="http://schemas.openxmlformats.org/package/2006/relationships"><Relationship Id="rId1" Type="http://schemas.openxmlformats.org/officeDocument/2006/relationships/image" Target="../media/image12.jpeg"/><Relationship Id="rId2" Type="http://schemas.openxmlformats.org/officeDocument/2006/relationships/slideLayout" Target="../slideLayouts/slideLayout2.xml"/>
</Relationships>
</file>

<file path=ppt/slides/_rels/slide7.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slideLayout" Target="../slideLayouts/slideLayout2.xml"/>
</Relationships>
</file>

<file path=ppt/slides/_rels/slide8.xml.rels><?xml version="1.0" encoding="UTF-8"?>
<Relationships xmlns="http://schemas.openxmlformats.org/package/2006/relationships"><Relationship Id="rId1" Type="http://schemas.openxmlformats.org/officeDocument/2006/relationships/image" Target="../media/image14.png"/><Relationship Id="rId2" Type="http://schemas.openxmlformats.org/officeDocument/2006/relationships/slideLayout" Target="../slideLayouts/slideLayout2.xml"/>
</Relationships>
</file>

<file path=ppt/slides/_rels/slide9.xml.rels><?xml version="1.0" encoding="UTF-8"?>
<Relationships xmlns="http://schemas.openxmlformats.org/package/2006/relationships"><Relationship Id="rId1" Type="http://schemas.openxmlformats.org/officeDocument/2006/relationships/image" Target="../media/image15.png"/><Relationship Id="rId2" Type="http://schemas.openxmlformats.org/officeDocument/2006/relationships/slideLayout" Target="../slideLayouts/slideLayout2.xml"/>
</Relationships>
</file>

<file path=ppt/slides/_rels/slide10.xml.rels><?xml version="1.0" encoding="UTF-8"?>
<Relationships xmlns="http://schemas.openxmlformats.org/package/2006/relationships"><Relationship Id="rId1" Type="http://schemas.openxmlformats.org/officeDocument/2006/relationships/hyperlink" Target="https://youtu.be/YX6OpJW-" TargetMode="External"/><Relationship Id="rId2" Type="http://schemas.openxmlformats.org/officeDocument/2006/relationships/hyperlink" Target="https://youtu.be/YX6OpJW-" TargetMode="External"/><Relationship Id="rId3" Type="http://schemas.openxmlformats.org/officeDocument/2006/relationships/hyperlink" Target="https://youtu.be/YX6OpJW-" TargetMode="External"/><Relationship Id="rId4" Type="http://schemas.openxmlformats.org/officeDocument/2006/relationships/image" Target="../media/image16.jpeg"/><Relationship Id="rId5" Type="http://schemas.openxmlformats.org/officeDocument/2006/relationships/slideLayout" Target="../slideLayouts/slideLayout2.xml"/>
</Relationships>
</file>

<file path=ppt/slides/_rels/slide11.xml.rels><?xml version="1.0" encoding="UTF-8"?>
<Relationships xmlns="http://schemas.openxmlformats.org/package/2006/relationships"><Relationship Id="rId1" Type="http://schemas.openxmlformats.org/officeDocument/2006/relationships/hyperlink" Target="https://youtu.be/rsnYi3RqblA" TargetMode="External"/><Relationship Id="rId2" Type="http://schemas.openxmlformats.org/officeDocument/2006/relationships/slideLayout" Target="../slideLayouts/slideLayout2.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Relationships xmlns="http://schemas.openxmlformats.org/package/2006/relationships"><Relationship Id="rId1" Type="http://schemas.openxmlformats.org/officeDocument/2006/relationships/image" Target="../media/image17.jpeg"/><Relationship Id="rId2" Type="http://schemas.openxmlformats.org/officeDocument/2006/relationships/slideLayout" Target="../slideLayouts/slideLayout2.xml"/>
</Relationships>
</file>

<file path=ppt/slides/_rels/slide14.xml.rels><?xml version="1.0" encoding="UTF-8"?>
<Relationships xmlns="http://schemas.openxmlformats.org/package/2006/relationships"><Relationship Id="rId1" Type="http://schemas.openxmlformats.org/officeDocument/2006/relationships/hyperlink" Target="https://youtu.be/YX6OpJW-YOc" TargetMode="External"/><Relationship Id="rId2" Type="http://schemas.openxmlformats.org/officeDocument/2006/relationships/image" Target="../media/image18.jpeg"/><Relationship Id="rId3" Type="http://schemas.openxmlformats.org/officeDocument/2006/relationships/slideLayout" Target="../slideLayouts/slideLayout2.xml"/>
</Relationships>
</file>

<file path=ppt/slides/_rels/slide15.xml.rels><?xml version="1.0" encoding="UTF-8"?>
<Relationships xmlns="http://schemas.openxmlformats.org/package/2006/relationships"><Relationship Id="rId1" Type="http://schemas.openxmlformats.org/officeDocument/2006/relationships/image" Target="../media/image19.jpeg"/><Relationship Id="rId2" Type="http://schemas.openxmlformats.org/officeDocument/2006/relationships/slideLayout" Target="../slideLayouts/slideLayout2.xml"/>
</Relationships>
</file>

<file path=ppt/slides/_rels/slide16.xml.rels><?xml version="1.0" encoding="UTF-8"?>
<Relationships xmlns="http://schemas.openxmlformats.org/package/2006/relationships"><Relationship Id="rId1" Type="http://schemas.openxmlformats.org/officeDocument/2006/relationships/image" Target="../media/image20.jpeg"/><Relationship Id="rId2" Type="http://schemas.openxmlformats.org/officeDocument/2006/relationships/slideLayout" Target="../slideLayouts/slideLayout2.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 name="CustomShape 1"/>
          <p:cNvSpPr/>
          <p:nvPr/>
        </p:nvSpPr>
        <p:spPr>
          <a:xfrm>
            <a:off x="0" y="0"/>
            <a:ext cx="4419360" cy="6857640"/>
          </a:xfrm>
          <a:custGeom>
            <a:avLst/>
            <a:gdLst/>
            <a:ahLst/>
            <a:rect l="l" t="t" r="r" b="b"/>
            <a:pathLst>
              <a:path w="4956464" h="6889173">
                <a:moveTo>
                  <a:pt x="10391" y="0"/>
                </a:moveTo>
                <a:cubicBezTo>
                  <a:pt x="3352800" y="1236518"/>
                  <a:pt x="4426528" y="4305300"/>
                  <a:pt x="4956464" y="6878782"/>
                </a:cubicBezTo>
                <a:lnTo>
                  <a:pt x="0" y="6889173"/>
                </a:lnTo>
                <a:cubicBezTo>
                  <a:pt x="3464" y="4592782"/>
                  <a:pt x="6927" y="2296391"/>
                  <a:pt x="10391" y="0"/>
                </a:cubicBezTo>
                <a:close/>
              </a:path>
            </a:pathLst>
          </a:custGeom>
          <a:solidFill>
            <a:schemeClr val="bg1"/>
          </a:solidFill>
          <a:ln>
            <a:noFill/>
          </a:ln>
        </p:spPr>
        <p:style>
          <a:lnRef idx="1">
            <a:schemeClr val="accent1"/>
          </a:lnRef>
          <a:fillRef idx="0">
            <a:schemeClr val="accent1"/>
          </a:fillRef>
          <a:effectRef idx="0">
            <a:schemeClr val="accent1"/>
          </a:effectRef>
          <a:fontRef idx="minor"/>
        </p:style>
      </p:sp>
      <p:pic>
        <p:nvPicPr>
          <p:cNvPr id="42" name="Picture 2" descr=""/>
          <p:cNvPicPr/>
          <p:nvPr/>
        </p:nvPicPr>
        <p:blipFill>
          <a:blip r:embed="rId1"/>
          <a:stretch/>
        </p:blipFill>
        <p:spPr>
          <a:xfrm>
            <a:off x="1143000" y="609480"/>
            <a:ext cx="1096920" cy="1096920"/>
          </a:xfrm>
          <a:prstGeom prst="rect">
            <a:avLst/>
          </a:prstGeom>
          <a:ln>
            <a:noFill/>
          </a:ln>
          <a:effectLst>
            <a:outerShdw algn="ctr" blurRad="127000" dir="8460000" dist="127000">
              <a:srgbClr val="000000">
                <a:alpha val="23000"/>
              </a:srgbClr>
            </a:outerShdw>
          </a:effectLst>
          <a:scene3d>
            <a:camera prst="orthographicFront">
              <a:rot lat="0" lon="0" rev="0"/>
            </a:camera>
            <a:lightRig dir="t" rig="contrasting">
              <a:rot lat="0" lon="0" rev="1500000"/>
            </a:lightRig>
          </a:scene3d>
          <a:sp3d prstMaterial="metal">
            <a:bevelT w="88900" h="88900"/>
          </a:sp3d>
        </p:spPr>
      </p:pic>
      <p:pic>
        <p:nvPicPr>
          <p:cNvPr id="43" name="Picture 4" descr=""/>
          <p:cNvPicPr/>
          <p:nvPr/>
        </p:nvPicPr>
        <p:blipFill>
          <a:blip r:embed="rId2"/>
          <a:stretch/>
        </p:blipFill>
        <p:spPr>
          <a:xfrm>
            <a:off x="2133720" y="1828800"/>
            <a:ext cx="1096920" cy="1096920"/>
          </a:xfrm>
          <a:prstGeom prst="rect">
            <a:avLst/>
          </a:prstGeom>
          <a:ln>
            <a:noFill/>
          </a:ln>
          <a:effectLst>
            <a:outerShdw algn="ctr" blurRad="127000" dir="8460000" dist="127000">
              <a:srgbClr val="000000">
                <a:alpha val="23000"/>
              </a:srgbClr>
            </a:outerShdw>
          </a:effectLst>
          <a:scene3d>
            <a:camera prst="orthographicFront">
              <a:rot lat="0" lon="0" rev="0"/>
            </a:camera>
            <a:lightRig dir="t" rig="contrasting">
              <a:rot lat="0" lon="0" rev="1500000"/>
            </a:lightRig>
          </a:scene3d>
          <a:sp3d prstMaterial="metal">
            <a:bevelT w="88900" h="88900"/>
          </a:sp3d>
        </p:spPr>
      </p:pic>
      <p:pic>
        <p:nvPicPr>
          <p:cNvPr id="44" name="Picture 5" descr=""/>
          <p:cNvPicPr/>
          <p:nvPr/>
        </p:nvPicPr>
        <p:blipFill>
          <a:blip r:embed="rId3"/>
          <a:stretch/>
        </p:blipFill>
        <p:spPr>
          <a:xfrm>
            <a:off x="2895480" y="3200400"/>
            <a:ext cx="1096920" cy="1096920"/>
          </a:xfrm>
          <a:prstGeom prst="rect">
            <a:avLst/>
          </a:prstGeom>
          <a:ln>
            <a:noFill/>
          </a:ln>
          <a:effectLst>
            <a:outerShdw algn="ctr" blurRad="127000" dir="8460000" dist="127000">
              <a:srgbClr val="000000">
                <a:alpha val="23000"/>
              </a:srgbClr>
            </a:outerShdw>
          </a:effectLst>
          <a:scene3d>
            <a:camera prst="orthographicFront">
              <a:rot lat="0" lon="0" rev="0"/>
            </a:camera>
            <a:lightRig dir="t" rig="contrasting">
              <a:rot lat="0" lon="0" rev="1500000"/>
            </a:lightRig>
          </a:scene3d>
          <a:sp3d prstMaterial="metal">
            <a:bevelT w="88900" h="88900"/>
          </a:sp3d>
        </p:spPr>
      </p:pic>
      <p:sp>
        <p:nvSpPr>
          <p:cNvPr id="45" name="CustomShape 2"/>
          <p:cNvSpPr/>
          <p:nvPr/>
        </p:nvSpPr>
        <p:spPr>
          <a:xfrm flipH="1">
            <a:off x="2389320" y="838080"/>
            <a:ext cx="3840120" cy="425520"/>
          </a:xfrm>
          <a:prstGeom prst="rect">
            <a:avLst/>
          </a:prstGeom>
          <a:noFill/>
          <a:ln>
            <a:noFill/>
          </a:ln>
        </p:spPr>
        <p:style>
          <a:lnRef idx="0"/>
          <a:fillRef idx="0"/>
          <a:effectRef idx="0"/>
          <a:fontRef idx="minor"/>
        </p:style>
        <p:txBody>
          <a:bodyPr lIns="90000" rIns="90000" tIns="45000" bIns="45000"/>
          <a:p>
            <a:pPr>
              <a:lnSpc>
                <a:spcPct val="100000"/>
              </a:lnSpc>
            </a:pPr>
            <a:r>
              <a:rPr b="0" lang="it-IT" sz="2200" spc="-1" strike="noStrike">
                <a:solidFill>
                  <a:srgbClr val="ff0000"/>
                </a:solidFill>
                <a:latin typeface="Corbel"/>
              </a:rPr>
              <a:t>Folgorati da una voce…</a:t>
            </a:r>
            <a:endParaRPr b="0" lang="it-IT" sz="2200" spc="-1" strike="noStrike">
              <a:latin typeface="Arial"/>
            </a:endParaRPr>
          </a:p>
        </p:txBody>
      </p:sp>
      <p:sp>
        <p:nvSpPr>
          <p:cNvPr id="46" name="CustomShape 3"/>
          <p:cNvSpPr/>
          <p:nvPr/>
        </p:nvSpPr>
        <p:spPr>
          <a:xfrm flipH="1">
            <a:off x="3321720" y="2057400"/>
            <a:ext cx="3840120" cy="425520"/>
          </a:xfrm>
          <a:prstGeom prst="rect">
            <a:avLst/>
          </a:prstGeom>
          <a:noFill/>
          <a:ln>
            <a:noFill/>
          </a:ln>
        </p:spPr>
        <p:style>
          <a:lnRef idx="0"/>
          <a:fillRef idx="0"/>
          <a:effectRef idx="0"/>
          <a:fontRef idx="minor"/>
        </p:style>
        <p:txBody>
          <a:bodyPr lIns="90000" rIns="90000" tIns="45000" bIns="45000"/>
          <a:p>
            <a:pPr>
              <a:lnSpc>
                <a:spcPct val="100000"/>
              </a:lnSpc>
            </a:pPr>
            <a:r>
              <a:rPr b="0" lang="it-IT" sz="2200" spc="-1" strike="noStrike">
                <a:solidFill>
                  <a:srgbClr val="c00000"/>
                </a:solidFill>
                <a:latin typeface="Corbel"/>
              </a:rPr>
              <a:t>… </a:t>
            </a:r>
            <a:r>
              <a:rPr b="0" lang="it-IT" sz="2200" spc="-1" strike="noStrike">
                <a:solidFill>
                  <a:srgbClr val="c00000"/>
                </a:solidFill>
                <a:latin typeface="Corbel"/>
              </a:rPr>
              <a:t>calzando dei sandali</a:t>
            </a:r>
            <a:endParaRPr b="0" lang="it-IT" sz="2200" spc="-1" strike="noStrike">
              <a:latin typeface="Arial"/>
            </a:endParaRPr>
          </a:p>
        </p:txBody>
      </p:sp>
      <p:sp>
        <p:nvSpPr>
          <p:cNvPr id="47" name="CustomShape 4"/>
          <p:cNvSpPr/>
          <p:nvPr/>
        </p:nvSpPr>
        <p:spPr>
          <a:xfrm flipH="1">
            <a:off x="4037760" y="3352680"/>
            <a:ext cx="3840120" cy="425520"/>
          </a:xfrm>
          <a:prstGeom prst="rect">
            <a:avLst/>
          </a:prstGeom>
          <a:noFill/>
          <a:ln>
            <a:noFill/>
          </a:ln>
        </p:spPr>
        <p:style>
          <a:lnRef idx="0"/>
          <a:fillRef idx="0"/>
          <a:effectRef idx="0"/>
          <a:fontRef idx="minor"/>
        </p:style>
        <p:txBody>
          <a:bodyPr lIns="90000" rIns="90000" tIns="45000" bIns="45000"/>
          <a:p>
            <a:pPr>
              <a:lnSpc>
                <a:spcPct val="100000"/>
              </a:lnSpc>
            </a:pPr>
            <a:r>
              <a:rPr b="0" lang="it-IT" sz="2200" spc="-1" strike="noStrike">
                <a:solidFill>
                  <a:srgbClr val="00b0f0"/>
                </a:solidFill>
                <a:latin typeface="Corbel"/>
              </a:rPr>
              <a:t>PIETRO </a:t>
            </a:r>
            <a:r>
              <a:rPr b="0" lang="it-IT" sz="2200" spc="-1" strike="noStrike">
                <a:solidFill>
                  <a:srgbClr val="808080"/>
                </a:solidFill>
                <a:latin typeface="Corbel"/>
              </a:rPr>
              <a:t>E</a:t>
            </a:r>
            <a:r>
              <a:rPr b="0" lang="it-IT" sz="2200" spc="-1" strike="noStrike">
                <a:solidFill>
                  <a:srgbClr val="00b0f0"/>
                </a:solidFill>
                <a:latin typeface="Corbel"/>
              </a:rPr>
              <a:t> </a:t>
            </a:r>
            <a:r>
              <a:rPr b="0" lang="it-IT" sz="2200" spc="-1" strike="noStrike">
                <a:solidFill>
                  <a:srgbClr val="00b050"/>
                </a:solidFill>
                <a:latin typeface="Corbel"/>
              </a:rPr>
              <a:t>PAOLO</a:t>
            </a:r>
            <a:endParaRPr b="0" lang="it-IT" sz="2200" spc="-1" strike="noStrike">
              <a:latin typeface="Arial"/>
            </a:endParaRPr>
          </a:p>
        </p:txBody>
      </p:sp>
      <p:pic>
        <p:nvPicPr>
          <p:cNvPr id="48" name="Picture 10" descr=""/>
          <p:cNvPicPr/>
          <p:nvPr/>
        </p:nvPicPr>
        <p:blipFill>
          <a:blip r:embed="rId4"/>
          <a:stretch/>
        </p:blipFill>
        <p:spPr>
          <a:xfrm>
            <a:off x="3398400" y="4694040"/>
            <a:ext cx="1100520" cy="1096920"/>
          </a:xfrm>
          <a:prstGeom prst="rect">
            <a:avLst/>
          </a:prstGeom>
          <a:ln>
            <a:noFill/>
          </a:ln>
          <a:effectLst>
            <a:outerShdw algn="ctr" blurRad="127000" dir="8460000" dist="127000">
              <a:srgbClr val="000000">
                <a:alpha val="23000"/>
              </a:srgbClr>
            </a:outerShdw>
          </a:effectLst>
          <a:scene3d>
            <a:camera prst="orthographicFront">
              <a:rot lat="0" lon="0" rev="0"/>
            </a:camera>
            <a:lightRig dir="t" rig="contrasting">
              <a:rot lat="0" lon="0" rev="1500000"/>
            </a:lightRig>
          </a:scene3d>
          <a:sp3d prstMaterial="metal"/>
        </p:spPr>
      </p:pic>
      <p:sp>
        <p:nvSpPr>
          <p:cNvPr id="49" name="CustomShape 5"/>
          <p:cNvSpPr/>
          <p:nvPr/>
        </p:nvSpPr>
        <p:spPr>
          <a:xfrm flipH="1">
            <a:off x="4617000" y="4846320"/>
            <a:ext cx="3840120" cy="760680"/>
          </a:xfrm>
          <a:prstGeom prst="rect">
            <a:avLst/>
          </a:prstGeom>
          <a:noFill/>
          <a:ln>
            <a:noFill/>
          </a:ln>
        </p:spPr>
        <p:style>
          <a:lnRef idx="0"/>
          <a:fillRef idx="0"/>
          <a:effectRef idx="0"/>
          <a:fontRef idx="minor"/>
        </p:style>
        <p:txBody>
          <a:bodyPr lIns="90000" rIns="90000" tIns="45000" bIns="45000"/>
          <a:p>
            <a:pPr>
              <a:lnSpc>
                <a:spcPct val="100000"/>
              </a:lnSpc>
            </a:pPr>
            <a:r>
              <a:rPr b="0" lang="it-IT" sz="2200" spc="-1" strike="noStrike">
                <a:solidFill>
                  <a:srgbClr val="ff0000"/>
                </a:solidFill>
                <a:latin typeface="Corbel"/>
              </a:rPr>
              <a:t>Preferenze</a:t>
            </a:r>
            <a:r>
              <a:rPr b="0" lang="it-IT" sz="2200" spc="-1" strike="noStrike">
                <a:solidFill>
                  <a:srgbClr val="808080"/>
                </a:solidFill>
                <a:latin typeface="Corbel"/>
              </a:rPr>
              <a:t>, </a:t>
            </a:r>
            <a:r>
              <a:rPr b="0" lang="it-IT" sz="2200" spc="-1" strike="noStrike">
                <a:solidFill>
                  <a:srgbClr val="00b0f0"/>
                </a:solidFill>
                <a:latin typeface="Corbel"/>
              </a:rPr>
              <a:t>relazioni</a:t>
            </a:r>
            <a:r>
              <a:rPr b="0" lang="it-IT" sz="2200" spc="-1" strike="noStrike">
                <a:solidFill>
                  <a:srgbClr val="808080"/>
                </a:solidFill>
                <a:latin typeface="Corbel"/>
              </a:rPr>
              <a:t>, </a:t>
            </a:r>
            <a:r>
              <a:rPr b="0" lang="it-IT" sz="2200" spc="-1" strike="noStrike">
                <a:solidFill>
                  <a:srgbClr val="00b050"/>
                </a:solidFill>
                <a:latin typeface="Corbel"/>
              </a:rPr>
              <a:t>viaggio</a:t>
            </a:r>
            <a:r>
              <a:rPr b="0" lang="it-IT" sz="2200" spc="-1" strike="noStrike">
                <a:solidFill>
                  <a:srgbClr val="808080"/>
                </a:solidFill>
                <a:latin typeface="Corbel"/>
              </a:rPr>
              <a:t>.</a:t>
            </a:r>
            <a:endParaRPr b="0" lang="it-IT" sz="2200" spc="-1" strike="noStrike">
              <a:latin typeface="Arial"/>
            </a:endParaRPr>
          </a:p>
        </p:txBody>
      </p:sp>
      <p:pic>
        <p:nvPicPr>
          <p:cNvPr id="50" name="Immagine 3" descr=""/>
          <p:cNvPicPr/>
          <p:nvPr/>
        </p:nvPicPr>
        <p:blipFill>
          <a:blip r:embed="rId5"/>
          <a:stretch/>
        </p:blipFill>
        <p:spPr>
          <a:xfrm>
            <a:off x="971640" y="548640"/>
            <a:ext cx="1341720" cy="1279800"/>
          </a:xfrm>
          <a:prstGeom prst="rect">
            <a:avLst/>
          </a:prstGeom>
          <a:ln>
            <a:noFill/>
          </a:ln>
          <a:effectLst>
            <a:softEdge rad="112500"/>
          </a:effectLst>
        </p:spPr>
      </p:pic>
      <p:pic>
        <p:nvPicPr>
          <p:cNvPr id="51" name="Immagine 13" descr=""/>
          <p:cNvPicPr/>
          <p:nvPr/>
        </p:nvPicPr>
        <p:blipFill>
          <a:blip r:embed="rId6"/>
          <a:stretch/>
        </p:blipFill>
        <p:spPr>
          <a:xfrm>
            <a:off x="2031120" y="1706760"/>
            <a:ext cx="1366920" cy="1361880"/>
          </a:xfrm>
          <a:prstGeom prst="rect">
            <a:avLst/>
          </a:prstGeom>
          <a:ln>
            <a:noFill/>
          </a:ln>
          <a:effectLst>
            <a:softEdge rad="112500"/>
          </a:effectLst>
        </p:spPr>
      </p:pic>
      <p:pic>
        <p:nvPicPr>
          <p:cNvPr id="52" name="Immagine 14" descr=""/>
          <p:cNvPicPr/>
          <p:nvPr/>
        </p:nvPicPr>
        <p:blipFill>
          <a:blip r:embed="rId7"/>
          <a:stretch/>
        </p:blipFill>
        <p:spPr>
          <a:xfrm>
            <a:off x="2467800" y="3069000"/>
            <a:ext cx="1708560" cy="1367640"/>
          </a:xfrm>
          <a:prstGeom prst="rect">
            <a:avLst/>
          </a:prstGeom>
          <a:ln>
            <a:noFill/>
          </a:ln>
          <a:effectLst>
            <a:softEdge rad="112500"/>
          </a:effectLst>
        </p:spPr>
      </p:pic>
      <p:pic>
        <p:nvPicPr>
          <p:cNvPr id="53" name="Immagine 15" descr=""/>
          <p:cNvPicPr/>
          <p:nvPr/>
        </p:nvPicPr>
        <p:blipFill>
          <a:blip r:embed="rId8"/>
          <a:stretch/>
        </p:blipFill>
        <p:spPr>
          <a:xfrm>
            <a:off x="3077280" y="4529880"/>
            <a:ext cx="1540080" cy="1419120"/>
          </a:xfrm>
          <a:prstGeom prst="rect">
            <a:avLst/>
          </a:prstGeom>
          <a:ln>
            <a:noFill/>
          </a:ln>
          <a:effectLst>
            <a:softEdge rad="112500"/>
          </a:effectLst>
        </p:spPr>
      </p:pic>
    </p:spTree>
  </p:cSld>
  <p:transition spd="slow">
    <p:pull dir="rd"/>
  </p:transition>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nodeType="withEffect" fill="hold" presetClass="entr" presetID="31">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repl">
                                        <p:cTn id="7" dur="1000" fill="hold"/>
                                        <p:tgtEl>
                                          <p:spTgt spid="42"/>
                                        </p:tgtEl>
                                        <p:attrNameLst>
                                          <p:attrName>ppt_w</p:attrName>
                                        </p:attrNameLst>
                                      </p:cBhvr>
                                      <p:tavLst>
                                        <p:tav tm="0">
                                          <p:val>
                                            <p:fltVal val="0"/>
                                          </p:val>
                                        </p:tav>
                                        <p:tav tm="100000">
                                          <p:val>
                                            <p:strVal val="#ppt_w"/>
                                          </p:val>
                                        </p:tav>
                                      </p:tavLst>
                                    </p:anim>
                                    <p:anim calcmode="lin" valueType="num">
                                      <p:cBhvr additive="repl">
                                        <p:cTn id="8" dur="1000" fill="hold"/>
                                        <p:tgtEl>
                                          <p:spTgt spid="42"/>
                                        </p:tgtEl>
                                        <p:attrNameLst>
                                          <p:attrName>ppt_h</p:attrName>
                                        </p:attrNameLst>
                                      </p:cBhvr>
                                      <p:tavLst>
                                        <p:tav tm="0">
                                          <p:val>
                                            <p:fltVal val="0"/>
                                          </p:val>
                                        </p:tav>
                                        <p:tav tm="100000">
                                          <p:val>
                                            <p:strVal val="#ppt_h"/>
                                          </p:val>
                                        </p:tav>
                                      </p:tavLst>
                                    </p:anim>
                                    <p:anim calcmode="lin" valueType="num">
                                      <p:cBhvr additive="repl">
                                        <p:cTn id="9" dur="1000" fill="hold"/>
                                        <p:tgtEl>
                                          <p:spTgt spid="42"/>
                                        </p:tgtEl>
                                        <p:attrNameLst>
                                          <p:attrName>r</p:attrName>
                                        </p:attrNameLst>
                                      </p:cBhvr>
                                      <p:tavLst>
                                        <p:tav tm="0">
                                          <p:val>
                                            <p:strVal val="90"/>
                                          </p:val>
                                        </p:tav>
                                        <p:tav tm="100000">
                                          <p:val>
                                            <p:strVal val="0"/>
                                          </p:val>
                                        </p:tav>
                                      </p:tavLst>
                                    </p:anim>
                                    <p:animEffect filter="fade" transition="in">
                                      <p:cBhvr additive="repl">
                                        <p:cTn id="10" dur="1000"/>
                                        <p:tgtEl>
                                          <p:spTgt spid="42"/>
                                        </p:tgtEl>
                                      </p:cBhvr>
                                    </p:animEffect>
                                  </p:childTnLst>
                                </p:cTn>
                              </p:par>
                              <p:par>
                                <p:cTn id="11" nodeType="withEffect" fill="hold" presetClass="path">
                                  <p:stCondLst>
                                    <p:cond delay="0"/>
                                  </p:stCondLst>
                                  <p:childTnLst>
                                    <p:animMotion path="M 4.16667E-6 -3.89454E-6 C 0.06632 0.09598 0.13298 0.19219 0.18559 0.34991 C 0.23819 0.50764 0.27656 0.72688 0.3151 0.94635">
                                      <p:cBhvr>
                                        <p:cTn id="12" dur="1000" fill="hold"/>
                                        <p:tgtEl>
                                          <p:spTgt spid="42"/>
                                        </p:tgtEl>
                                        <p:attrNameLst>
                                          <p:attrName>ppt_x</p:attrName>
                                          <p:attrName>ppt_y</p:attrName>
                                        </p:attrNameLst>
                                      </p:cBhvr>
                                    </p:animMotion>
                                  </p:childTnLst>
                                </p:cTn>
                              </p:par>
                            </p:childTnLst>
                          </p:cTn>
                        </p:par>
                        <p:par>
                          <p:cTn id="13" fill="hold">
                            <p:stCondLst>
                              <p:cond delay="1000"/>
                            </p:stCondLst>
                            <p:childTnLst>
                              <p:par>
                                <p:cTn id="14" nodeType="afterEffect" fill="hold" presetClass="entr" presetID="10">
                                  <p:stCondLst>
                                    <p:cond delay="0"/>
                                  </p:stCondLst>
                                  <p:childTnLst>
                                    <p:set>
                                      <p:cBhvr>
                                        <p:cTn id="15" dur="1" fill="hold">
                                          <p:stCondLst>
                                            <p:cond delay="0"/>
                                          </p:stCondLst>
                                        </p:cTn>
                                        <p:tgtEl>
                                          <p:spTgt spid="45"/>
                                        </p:tgtEl>
                                        <p:attrNameLst>
                                          <p:attrName>style.visibility</p:attrName>
                                        </p:attrNameLst>
                                      </p:cBhvr>
                                      <p:to>
                                        <p:strVal val="visible"/>
                                      </p:to>
                                    </p:set>
                                    <p:animEffect filter="fade" transition="in">
                                      <p:cBhvr additive="repl">
                                        <p:cTn id="16" dur="1000"/>
                                        <p:tgtEl>
                                          <p:spTgt spid="45"/>
                                        </p:tgtEl>
                                      </p:cBhvr>
                                    </p:animEffect>
                                  </p:childTnLst>
                                </p:cTn>
                              </p:par>
                              <p:par>
                                <p:cTn id="17" nodeType="withEffect" fill="hold" presetClass="entr" presetID="31">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cBhvr additive="repl">
                                        <p:cTn id="19" dur="1000" fill="hold"/>
                                        <p:tgtEl>
                                          <p:spTgt spid="43"/>
                                        </p:tgtEl>
                                        <p:attrNameLst>
                                          <p:attrName>ppt_w</p:attrName>
                                        </p:attrNameLst>
                                      </p:cBhvr>
                                      <p:tavLst>
                                        <p:tav tm="0">
                                          <p:val>
                                            <p:fltVal val="0"/>
                                          </p:val>
                                        </p:tav>
                                        <p:tav tm="100000">
                                          <p:val>
                                            <p:strVal val="#ppt_w"/>
                                          </p:val>
                                        </p:tav>
                                      </p:tavLst>
                                    </p:anim>
                                    <p:anim calcmode="lin" valueType="num">
                                      <p:cBhvr additive="repl">
                                        <p:cTn id="20" dur="1000" fill="hold"/>
                                        <p:tgtEl>
                                          <p:spTgt spid="43"/>
                                        </p:tgtEl>
                                        <p:attrNameLst>
                                          <p:attrName>ppt_h</p:attrName>
                                        </p:attrNameLst>
                                      </p:cBhvr>
                                      <p:tavLst>
                                        <p:tav tm="0">
                                          <p:val>
                                            <p:fltVal val="0"/>
                                          </p:val>
                                        </p:tav>
                                        <p:tav tm="100000">
                                          <p:val>
                                            <p:strVal val="#ppt_h"/>
                                          </p:val>
                                        </p:tav>
                                      </p:tavLst>
                                    </p:anim>
                                    <p:anim calcmode="lin" valueType="num">
                                      <p:cBhvr additive="repl">
                                        <p:cTn id="21" dur="1000" fill="hold"/>
                                        <p:tgtEl>
                                          <p:spTgt spid="43"/>
                                        </p:tgtEl>
                                        <p:attrNameLst>
                                          <p:attrName>r</p:attrName>
                                        </p:attrNameLst>
                                      </p:cBhvr>
                                      <p:tavLst>
                                        <p:tav tm="0">
                                          <p:val>
                                            <p:strVal val="90"/>
                                          </p:val>
                                        </p:tav>
                                        <p:tav tm="100000">
                                          <p:val>
                                            <p:strVal val="0"/>
                                          </p:val>
                                        </p:tav>
                                      </p:tavLst>
                                    </p:anim>
                                    <p:animEffect filter="fade" transition="in">
                                      <p:cBhvr additive="repl">
                                        <p:cTn id="22" dur="1000"/>
                                        <p:tgtEl>
                                          <p:spTgt spid="43"/>
                                        </p:tgtEl>
                                      </p:cBhvr>
                                    </p:animEffect>
                                  </p:childTnLst>
                                </p:cTn>
                              </p:par>
                              <p:par>
                                <p:cTn id="23" nodeType="withEffect" fill="hold" presetClass="path">
                                  <p:stCondLst>
                                    <p:cond delay="0"/>
                                  </p:stCondLst>
                                  <p:childTnLst>
                                    <p:animMotion path="M 8.33333E-7 2.78446E-6 C 0.05608 0.10522 0.08767 0.20583 0.1217 0.3358 C 0.15573 0.46577 0.18733 0.68709 0.20451 0.77937">
                                      <p:cBhvr>
                                        <p:cTn id="24" dur="1000" fill="hold"/>
                                        <p:tgtEl>
                                          <p:spTgt spid="43"/>
                                        </p:tgtEl>
                                        <p:attrNameLst>
                                          <p:attrName>ppt_x</p:attrName>
                                          <p:attrName>ppt_y</p:attrName>
                                        </p:attrNameLst>
                                      </p:cBhvr>
                                    </p:animMotion>
                                  </p:childTnLst>
                                </p:cTn>
                              </p:par>
                            </p:childTnLst>
                          </p:cTn>
                        </p:par>
                        <p:par>
                          <p:cTn id="25" fill="hold">
                            <p:stCondLst>
                              <p:cond delay="2000"/>
                            </p:stCondLst>
                            <p:childTnLst>
                              <p:par>
                                <p:cTn id="26" nodeType="afterEffect" fill="hold" presetClass="entr" presetID="10">
                                  <p:stCondLst>
                                    <p:cond delay="0"/>
                                  </p:stCondLst>
                                  <p:childTnLst>
                                    <p:set>
                                      <p:cBhvr>
                                        <p:cTn id="27" dur="1" fill="hold">
                                          <p:stCondLst>
                                            <p:cond delay="0"/>
                                          </p:stCondLst>
                                        </p:cTn>
                                        <p:tgtEl>
                                          <p:spTgt spid="46"/>
                                        </p:tgtEl>
                                        <p:attrNameLst>
                                          <p:attrName>style.visibility</p:attrName>
                                        </p:attrNameLst>
                                      </p:cBhvr>
                                      <p:to>
                                        <p:strVal val="visible"/>
                                      </p:to>
                                    </p:set>
                                    <p:animEffect filter="fade" transition="in">
                                      <p:cBhvr additive="repl">
                                        <p:cTn id="28" dur="1000"/>
                                        <p:tgtEl>
                                          <p:spTgt spid="46"/>
                                        </p:tgtEl>
                                      </p:cBhvr>
                                    </p:animEffect>
                                  </p:childTnLst>
                                </p:cTn>
                              </p:par>
                              <p:par>
                                <p:cTn id="29" nodeType="withEffect" fill="hold" presetClass="entr" presetID="31">
                                  <p:stCondLst>
                                    <p:cond delay="0"/>
                                  </p:stCondLst>
                                  <p:childTnLst>
                                    <p:set>
                                      <p:cBhvr>
                                        <p:cTn id="30" dur="1" fill="hold">
                                          <p:stCondLst>
                                            <p:cond delay="0"/>
                                          </p:stCondLst>
                                        </p:cTn>
                                        <p:tgtEl>
                                          <p:spTgt spid="44"/>
                                        </p:tgtEl>
                                        <p:attrNameLst>
                                          <p:attrName>style.visibility</p:attrName>
                                        </p:attrNameLst>
                                      </p:cBhvr>
                                      <p:to>
                                        <p:strVal val="visible"/>
                                      </p:to>
                                    </p:set>
                                    <p:anim calcmode="lin" valueType="num">
                                      <p:cBhvr additive="repl">
                                        <p:cTn id="31" dur="1000" fill="hold"/>
                                        <p:tgtEl>
                                          <p:spTgt spid="44"/>
                                        </p:tgtEl>
                                        <p:attrNameLst>
                                          <p:attrName>ppt_w</p:attrName>
                                        </p:attrNameLst>
                                      </p:cBhvr>
                                      <p:tavLst>
                                        <p:tav tm="0">
                                          <p:val>
                                            <p:fltVal val="0"/>
                                          </p:val>
                                        </p:tav>
                                        <p:tav tm="100000">
                                          <p:val>
                                            <p:strVal val="#ppt_w"/>
                                          </p:val>
                                        </p:tav>
                                      </p:tavLst>
                                    </p:anim>
                                    <p:anim calcmode="lin" valueType="num">
                                      <p:cBhvr additive="repl">
                                        <p:cTn id="32" dur="1000" fill="hold"/>
                                        <p:tgtEl>
                                          <p:spTgt spid="44"/>
                                        </p:tgtEl>
                                        <p:attrNameLst>
                                          <p:attrName>ppt_h</p:attrName>
                                        </p:attrNameLst>
                                      </p:cBhvr>
                                      <p:tavLst>
                                        <p:tav tm="0">
                                          <p:val>
                                            <p:fltVal val="0"/>
                                          </p:val>
                                        </p:tav>
                                        <p:tav tm="100000">
                                          <p:val>
                                            <p:strVal val="#ppt_h"/>
                                          </p:val>
                                        </p:tav>
                                      </p:tavLst>
                                    </p:anim>
                                    <p:anim calcmode="lin" valueType="num">
                                      <p:cBhvr additive="repl">
                                        <p:cTn id="33" dur="1000" fill="hold"/>
                                        <p:tgtEl>
                                          <p:spTgt spid="44"/>
                                        </p:tgtEl>
                                        <p:attrNameLst>
                                          <p:attrName>r</p:attrName>
                                        </p:attrNameLst>
                                      </p:cBhvr>
                                      <p:tavLst>
                                        <p:tav tm="0">
                                          <p:val>
                                            <p:strVal val="90"/>
                                          </p:val>
                                        </p:tav>
                                        <p:tav tm="100000">
                                          <p:val>
                                            <p:strVal val="0"/>
                                          </p:val>
                                        </p:tav>
                                      </p:tavLst>
                                    </p:anim>
                                    <p:animEffect filter="fade" transition="in">
                                      <p:cBhvr additive="repl">
                                        <p:cTn id="34" dur="1000"/>
                                        <p:tgtEl>
                                          <p:spTgt spid="44"/>
                                        </p:tgtEl>
                                      </p:cBhvr>
                                    </p:animEffect>
                                  </p:childTnLst>
                                </p:cTn>
                              </p:par>
                              <p:par>
                                <p:cTn id="35" nodeType="withEffect" fill="hold" presetClass="path">
                                  <p:stCondLst>
                                    <p:cond delay="0"/>
                                  </p:stCondLst>
                                  <p:childTnLst>
                                    <p:animMotion path="M -1.66667E-6 2.23867E-6 C 0.0198 0.07146 0.03959 0.14315 0.05973 0.2426 C 0.07987 0.34204 0.10035 0.46924 0.12084 0.59644">
                                      <p:cBhvr>
                                        <p:cTn id="36" dur="1000" fill="hold"/>
                                        <p:tgtEl>
                                          <p:spTgt spid="44"/>
                                        </p:tgtEl>
                                        <p:attrNameLst>
                                          <p:attrName>ppt_x</p:attrName>
                                          <p:attrName>ppt_y</p:attrName>
                                        </p:attrNameLst>
                                      </p:cBhvr>
                                    </p:animMotion>
                                  </p:childTnLst>
                                </p:cTn>
                              </p:par>
                            </p:childTnLst>
                          </p:cTn>
                        </p:par>
                        <p:par>
                          <p:cTn id="37" fill="hold">
                            <p:stCondLst>
                              <p:cond delay="3000"/>
                            </p:stCondLst>
                            <p:childTnLst>
                              <p:par>
                                <p:cTn id="38" nodeType="afterEffect" fill="hold" presetClass="entr" presetID="10">
                                  <p:stCondLst>
                                    <p:cond delay="0"/>
                                  </p:stCondLst>
                                  <p:childTnLst>
                                    <p:set>
                                      <p:cBhvr>
                                        <p:cTn id="39" dur="1" fill="hold">
                                          <p:stCondLst>
                                            <p:cond delay="0"/>
                                          </p:stCondLst>
                                        </p:cTn>
                                        <p:tgtEl>
                                          <p:spTgt spid="47"/>
                                        </p:tgtEl>
                                        <p:attrNameLst>
                                          <p:attrName>style.visibility</p:attrName>
                                        </p:attrNameLst>
                                      </p:cBhvr>
                                      <p:to>
                                        <p:strVal val="visible"/>
                                      </p:to>
                                    </p:set>
                                    <p:animEffect filter="fade" transition="in">
                                      <p:cBhvr additive="repl">
                                        <p:cTn id="40" dur="1000"/>
                                        <p:tgtEl>
                                          <p:spTgt spid="47"/>
                                        </p:tgtEl>
                                      </p:cBhvr>
                                    </p:animEffect>
                                  </p:childTnLst>
                                </p:cTn>
                              </p:par>
                              <p:par>
                                <p:cTn id="41" nodeType="withEffect" fill="hold" presetClass="entr" presetID="31">
                                  <p:stCondLst>
                                    <p:cond delay="0"/>
                                  </p:stCondLst>
                                  <p:childTnLst>
                                    <p:set>
                                      <p:cBhvr>
                                        <p:cTn id="42" dur="1" fill="hold">
                                          <p:stCondLst>
                                            <p:cond delay="0"/>
                                          </p:stCondLst>
                                        </p:cTn>
                                        <p:tgtEl>
                                          <p:spTgt spid="48"/>
                                        </p:tgtEl>
                                        <p:attrNameLst>
                                          <p:attrName>style.visibility</p:attrName>
                                        </p:attrNameLst>
                                      </p:cBhvr>
                                      <p:to>
                                        <p:strVal val="visible"/>
                                      </p:to>
                                    </p:set>
                                    <p:anim calcmode="lin" valueType="num">
                                      <p:cBhvr additive="repl">
                                        <p:cTn id="43" dur="1000" fill="hold"/>
                                        <p:tgtEl>
                                          <p:spTgt spid="48"/>
                                        </p:tgtEl>
                                        <p:attrNameLst>
                                          <p:attrName>ppt_w</p:attrName>
                                        </p:attrNameLst>
                                      </p:cBhvr>
                                      <p:tavLst>
                                        <p:tav tm="0">
                                          <p:val>
                                            <p:fltVal val="0"/>
                                          </p:val>
                                        </p:tav>
                                        <p:tav tm="100000">
                                          <p:val>
                                            <p:strVal val="#ppt_w"/>
                                          </p:val>
                                        </p:tav>
                                      </p:tavLst>
                                    </p:anim>
                                    <p:anim calcmode="lin" valueType="num">
                                      <p:cBhvr additive="repl">
                                        <p:cTn id="44" dur="1000" fill="hold"/>
                                        <p:tgtEl>
                                          <p:spTgt spid="48"/>
                                        </p:tgtEl>
                                        <p:attrNameLst>
                                          <p:attrName>ppt_h</p:attrName>
                                        </p:attrNameLst>
                                      </p:cBhvr>
                                      <p:tavLst>
                                        <p:tav tm="0">
                                          <p:val>
                                            <p:fltVal val="0"/>
                                          </p:val>
                                        </p:tav>
                                        <p:tav tm="100000">
                                          <p:val>
                                            <p:strVal val="#ppt_h"/>
                                          </p:val>
                                        </p:tav>
                                      </p:tavLst>
                                    </p:anim>
                                    <p:anim calcmode="lin" valueType="num">
                                      <p:cBhvr additive="repl">
                                        <p:cTn id="45" dur="1000" fill="hold"/>
                                        <p:tgtEl>
                                          <p:spTgt spid="48"/>
                                        </p:tgtEl>
                                        <p:attrNameLst>
                                          <p:attrName>r</p:attrName>
                                        </p:attrNameLst>
                                      </p:cBhvr>
                                      <p:tavLst>
                                        <p:tav tm="0">
                                          <p:val>
                                            <p:strVal val="90"/>
                                          </p:val>
                                        </p:tav>
                                        <p:tav tm="100000">
                                          <p:val>
                                            <p:strVal val="0"/>
                                          </p:val>
                                        </p:tav>
                                      </p:tavLst>
                                    </p:anim>
                                    <p:animEffect filter="fade" transition="in">
                                      <p:cBhvr additive="repl">
                                        <p:cTn id="46" dur="1000"/>
                                        <p:tgtEl>
                                          <p:spTgt spid="48"/>
                                        </p:tgtEl>
                                      </p:cBhvr>
                                    </p:animEffect>
                                  </p:childTnLst>
                                </p:cTn>
                              </p:par>
                              <p:par>
                                <p:cTn id="47" nodeType="withEffect" fill="hold" presetClass="path">
                                  <p:stCondLst>
                                    <p:cond delay="0"/>
                                  </p:stCondLst>
                                  <p:childTnLst>
                                    <p:animMotion path="M -2.22222E-6 1.26735E-6 C 0.01215 0.05966 0.0243 0.11956 0.03715 0.18686 C 0.05 0.25416 0.06371 0.32886 0.0776 0.40356">
                                      <p:cBhvr>
                                        <p:cTn id="48" dur="1000" fill="hold"/>
                                        <p:tgtEl>
                                          <p:spTgt spid="48"/>
                                        </p:tgtEl>
                                        <p:attrNameLst>
                                          <p:attrName>ppt_x</p:attrName>
                                          <p:attrName>ppt_y</p:attrName>
                                        </p:attrNameLst>
                                      </p:cBhvr>
                                    </p:animMotion>
                                  </p:childTnLst>
                                </p:cTn>
                              </p:par>
                            </p:childTnLst>
                          </p:cTn>
                        </p:par>
                        <p:par>
                          <p:cTn id="49" fill="hold">
                            <p:stCondLst>
                              <p:cond delay="4000"/>
                            </p:stCondLst>
                            <p:childTnLst>
                              <p:par>
                                <p:cTn id="50" nodeType="afterEffect" fill="hold" presetClass="entr" presetID="10">
                                  <p:stCondLst>
                                    <p:cond delay="0"/>
                                  </p:stCondLst>
                                  <p:childTnLst>
                                    <p:set>
                                      <p:cBhvr>
                                        <p:cTn id="51" dur="1" fill="hold">
                                          <p:stCondLst>
                                            <p:cond delay="0"/>
                                          </p:stCondLst>
                                        </p:cTn>
                                        <p:tgtEl>
                                          <p:spTgt spid="49"/>
                                        </p:tgtEl>
                                        <p:attrNameLst>
                                          <p:attrName>style.visibility</p:attrName>
                                        </p:attrNameLst>
                                      </p:cBhvr>
                                      <p:to>
                                        <p:strVal val="visible"/>
                                      </p:to>
                                    </p:set>
                                    <p:animEffect filter="fade" transition="in">
                                      <p:cBhvr additive="repl">
                                        <p:cTn id="52" dur="1000"/>
                                        <p:tgtEl>
                                          <p:spTgt spid="49"/>
                                        </p:tgtEl>
                                      </p:cBhvr>
                                    </p:animEffec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 name="TextShape 1"/>
          <p:cNvSpPr txBox="1"/>
          <p:nvPr/>
        </p:nvSpPr>
        <p:spPr>
          <a:xfrm>
            <a:off x="755640" y="260640"/>
            <a:ext cx="7772040" cy="1469520"/>
          </a:xfrm>
          <a:prstGeom prst="rect">
            <a:avLst/>
          </a:prstGeom>
          <a:noFill/>
          <a:ln>
            <a:noFill/>
          </a:ln>
        </p:spPr>
        <p:txBody>
          <a:bodyPr anchor="ctr">
            <a:normAutofit/>
          </a:bodyPr>
          <a:p>
            <a:pPr algn="ctr">
              <a:lnSpc>
                <a:spcPct val="100000"/>
              </a:lnSpc>
            </a:pPr>
            <a:br/>
            <a:r>
              <a:rPr b="1" lang="en-US" sz="4400" spc="-1" strike="noStrike">
                <a:solidFill>
                  <a:srgbClr val="ff0000"/>
                </a:solidFill>
                <a:latin typeface="Corbel"/>
              </a:rPr>
              <a:t>Folgorati da una voce…</a:t>
            </a:r>
            <a:br/>
            <a:endParaRPr b="0" lang="en-US" sz="4400" spc="-1" strike="noStrike">
              <a:solidFill>
                <a:srgbClr val="000000"/>
              </a:solidFill>
              <a:latin typeface="Calibri"/>
            </a:endParaRPr>
          </a:p>
        </p:txBody>
      </p:sp>
      <p:sp>
        <p:nvSpPr>
          <p:cNvPr id="55" name="TextShape 2"/>
          <p:cNvSpPr txBox="1"/>
          <p:nvPr/>
        </p:nvSpPr>
        <p:spPr>
          <a:xfrm>
            <a:off x="1331640" y="1628640"/>
            <a:ext cx="6400440" cy="4608000"/>
          </a:xfrm>
          <a:prstGeom prst="rect">
            <a:avLst/>
          </a:prstGeom>
          <a:noFill/>
          <a:ln>
            <a:noFill/>
          </a:ln>
        </p:spPr>
        <p:txBody>
          <a:bodyPr>
            <a:normAutofit/>
          </a:bodyPr>
          <a:p>
            <a:pPr algn="ctr">
              <a:lnSpc>
                <a:spcPct val="100000"/>
              </a:lnSpc>
              <a:spcBef>
                <a:spcPts val="839"/>
              </a:spcBef>
            </a:pPr>
            <a:r>
              <a:rPr b="1" lang="it-IT" sz="4200" spc="-1" strike="noStrike">
                <a:solidFill>
                  <a:srgbClr val="0070c0"/>
                </a:solidFill>
                <a:latin typeface="Calibri"/>
              </a:rPr>
              <a:t>Felix Mendelssohn Bartholdy</a:t>
            </a:r>
            <a:endParaRPr b="0" lang="it-IT" sz="4200" spc="-1" strike="noStrike">
              <a:latin typeface="Arial"/>
            </a:endParaRPr>
          </a:p>
          <a:p>
            <a:pPr algn="ctr">
              <a:lnSpc>
                <a:spcPct val="100000"/>
              </a:lnSpc>
              <a:spcBef>
                <a:spcPts val="839"/>
              </a:spcBef>
            </a:pPr>
            <a:endParaRPr b="0" lang="it-IT" sz="4200" spc="-1" strike="noStrike">
              <a:latin typeface="Arial"/>
            </a:endParaRPr>
          </a:p>
          <a:p>
            <a:pPr algn="ctr">
              <a:lnSpc>
                <a:spcPct val="100000"/>
              </a:lnSpc>
              <a:spcBef>
                <a:spcPts val="1199"/>
              </a:spcBef>
            </a:pPr>
            <a:r>
              <a:rPr b="0" lang="it-IT" sz="6000" spc="-1" strike="noStrike">
                <a:solidFill>
                  <a:srgbClr val="000000"/>
                </a:solidFill>
                <a:latin typeface="Calibri"/>
              </a:rPr>
              <a:t> </a:t>
            </a:r>
            <a:r>
              <a:rPr b="1" i="1" lang="it-IT" sz="6000" spc="-1" strike="noStrike">
                <a:solidFill>
                  <a:srgbClr val="000000"/>
                </a:solidFill>
                <a:latin typeface="Calibri"/>
              </a:rPr>
              <a:t>Paulus</a:t>
            </a:r>
            <a:endParaRPr b="0" lang="it-IT" sz="6000" spc="-1" strike="noStrike">
              <a:latin typeface="Arial"/>
            </a:endParaRPr>
          </a:p>
          <a:p>
            <a:pPr algn="ctr">
              <a:lnSpc>
                <a:spcPct val="100000"/>
              </a:lnSpc>
              <a:spcBef>
                <a:spcPts val="839"/>
              </a:spcBef>
            </a:pPr>
            <a:endParaRPr b="0" lang="it-IT" sz="6000" spc="-1" strike="noStrike">
              <a:latin typeface="Arial"/>
            </a:endParaRPr>
          </a:p>
          <a:p>
            <a:pPr algn="ctr">
              <a:lnSpc>
                <a:spcPct val="100000"/>
              </a:lnSpc>
              <a:spcBef>
                <a:spcPts val="680"/>
              </a:spcBef>
            </a:pPr>
            <a:r>
              <a:rPr b="1" lang="it-IT" sz="3200" spc="-1" strike="noStrike">
                <a:solidFill>
                  <a:srgbClr val="8b8b8b"/>
                </a:solidFill>
                <a:latin typeface="Calibri"/>
              </a:rPr>
              <a:t> </a:t>
            </a:r>
            <a:r>
              <a:rPr b="1" lang="it-IT" sz="3400" spc="-1" strike="noStrike">
                <a:solidFill>
                  <a:srgbClr val="0070c0"/>
                </a:solidFill>
                <a:latin typeface="Calibri"/>
              </a:rPr>
              <a:t>Op.36</a:t>
            </a:r>
            <a:endParaRPr b="0" lang="it-IT" sz="3400" spc="-1" strike="noStrike">
              <a:latin typeface="Arial"/>
            </a:endParaRPr>
          </a:p>
          <a:p>
            <a:pPr algn="ctr">
              <a:lnSpc>
                <a:spcPct val="100000"/>
              </a:lnSpc>
              <a:spcBef>
                <a:spcPts val="680"/>
              </a:spcBef>
            </a:pPr>
            <a:r>
              <a:rPr b="1" lang="it-IT" sz="3400" spc="-1" strike="noStrike">
                <a:solidFill>
                  <a:srgbClr val="0070c0"/>
                </a:solidFill>
                <a:latin typeface="Calibri"/>
              </a:rPr>
              <a:t> </a:t>
            </a:r>
            <a:r>
              <a:rPr b="1" lang="it-IT" sz="3400" spc="-1" strike="noStrike">
                <a:solidFill>
                  <a:srgbClr val="0070c0"/>
                </a:solidFill>
                <a:latin typeface="Calibri"/>
              </a:rPr>
              <a:t>Oratorio in due parti per Soli, Coro e Orchestra</a:t>
            </a:r>
            <a:endParaRPr b="0" lang="it-IT" sz="3400" spc="-1" strike="noStrike">
              <a:latin typeface="Arial"/>
            </a:endParaRPr>
          </a:p>
          <a:p>
            <a:pPr algn="ctr">
              <a:lnSpc>
                <a:spcPct val="100000"/>
              </a:lnSpc>
              <a:spcBef>
                <a:spcPts val="499"/>
              </a:spcBef>
            </a:pPr>
            <a:r>
              <a:rPr b="0" lang="it-IT" sz="2500" spc="-1" strike="noStrike" u="sng">
                <a:solidFill>
                  <a:srgbClr val="8b8bff"/>
                </a:solidFill>
                <a:uFillTx/>
                <a:latin typeface="Calibri"/>
                <a:hlinkClick r:id="rId1"/>
              </a:rPr>
              <a:t>https://youtu.be/r2V9XVe72J4</a:t>
            </a:r>
            <a:endParaRPr b="0" lang="it-IT" sz="2500" spc="-1" strike="noStrike">
              <a:latin typeface="Arial"/>
            </a:endParaRPr>
          </a:p>
          <a:p>
            <a:pPr algn="just">
              <a:lnSpc>
                <a:spcPct val="100000"/>
              </a:lnSpc>
              <a:spcBef>
                <a:spcPts val="641"/>
              </a:spcBef>
            </a:pPr>
            <a:endParaRPr b="0" lang="it-IT" sz="2500" spc="-1" strike="noStrike">
              <a:latin typeface="Arial"/>
            </a:endParaRPr>
          </a:p>
          <a:p>
            <a:pPr algn="just">
              <a:lnSpc>
                <a:spcPct val="100000"/>
              </a:lnSpc>
              <a:spcBef>
                <a:spcPts val="641"/>
              </a:spcBef>
            </a:pPr>
            <a:endParaRPr b="0" lang="it-IT" sz="2500" spc="-1" strike="noStrike">
              <a:latin typeface="Arial"/>
            </a:endParaRPr>
          </a:p>
          <a:p>
            <a:pPr algn="just">
              <a:lnSpc>
                <a:spcPct val="100000"/>
              </a:lnSpc>
              <a:spcBef>
                <a:spcPts val="859"/>
              </a:spcBef>
            </a:pPr>
            <a:r>
              <a:rPr b="0" lang="it-IT" sz="4300" spc="-1" strike="noStrike">
                <a:solidFill>
                  <a:srgbClr val="000000"/>
                </a:solidFill>
                <a:latin typeface="Calibri"/>
              </a:rPr>
              <a:t>Il testo del </a:t>
            </a:r>
            <a:r>
              <a:rPr b="1" i="1" lang="it-IT" sz="4300" spc="-1" strike="noStrike">
                <a:solidFill>
                  <a:srgbClr val="000000"/>
                </a:solidFill>
                <a:latin typeface="Calibri"/>
              </a:rPr>
              <a:t>Paulus</a:t>
            </a:r>
            <a:r>
              <a:rPr b="0" lang="it-IT" sz="4300" spc="-1" strike="noStrike">
                <a:solidFill>
                  <a:srgbClr val="000000"/>
                </a:solidFill>
                <a:latin typeface="Calibri"/>
              </a:rPr>
              <a:t> </a:t>
            </a:r>
            <a:r>
              <a:rPr b="0" lang="it-IT" sz="4300" spc="-1" strike="noStrike">
                <a:solidFill>
                  <a:srgbClr val="0070c0"/>
                </a:solidFill>
                <a:latin typeface="Calibri"/>
              </a:rPr>
              <a:t> </a:t>
            </a:r>
            <a:r>
              <a:rPr b="0" lang="it-IT" sz="4300" spc="-1" strike="noStrike">
                <a:solidFill>
                  <a:srgbClr val="000000"/>
                </a:solidFill>
                <a:latin typeface="Calibri"/>
              </a:rPr>
              <a:t>Oratorio in due parti per Soli, Coro e Orchestra, prevede, nella </a:t>
            </a:r>
            <a:r>
              <a:rPr b="1" lang="it-IT" sz="4300" spc="-1" strike="noStrike">
                <a:solidFill>
                  <a:srgbClr val="000000"/>
                </a:solidFill>
                <a:latin typeface="Calibri"/>
              </a:rPr>
              <a:t>prima parte</a:t>
            </a:r>
            <a:r>
              <a:rPr b="0" lang="it-IT" sz="4300" spc="-1" strike="noStrike">
                <a:solidFill>
                  <a:srgbClr val="000000"/>
                </a:solidFill>
                <a:latin typeface="Calibri"/>
              </a:rPr>
              <a:t>, la lapidazione di S. Stefano, la persecuzione posta in opera da Saulo nei confronti dei cristiani di Gerusalemme e la sua conversione sulla via di Damasco; si conclude infine con la guarigione di Paolo dalla cecità da parte di Anaia e con l’inizio della sua attività di predicazione del Vangelo. </a:t>
            </a:r>
            <a:endParaRPr b="0" lang="it-IT" sz="4300" spc="-1" strike="noStrike">
              <a:latin typeface="Arial"/>
            </a:endParaRPr>
          </a:p>
          <a:p>
            <a:pPr algn="just">
              <a:lnSpc>
                <a:spcPct val="100000"/>
              </a:lnSpc>
              <a:spcBef>
                <a:spcPts val="859"/>
              </a:spcBef>
            </a:pPr>
            <a:endParaRPr b="0" lang="it-IT" sz="4300" spc="-1" strike="noStrike">
              <a:latin typeface="Arial"/>
            </a:endParaRPr>
          </a:p>
          <a:p>
            <a:pPr algn="just">
              <a:lnSpc>
                <a:spcPct val="100000"/>
              </a:lnSpc>
              <a:spcBef>
                <a:spcPts val="859"/>
              </a:spcBef>
            </a:pPr>
            <a:r>
              <a:rPr b="0" lang="it-IT" sz="4300" spc="-1" strike="noStrike">
                <a:solidFill>
                  <a:srgbClr val="000000"/>
                </a:solidFill>
                <a:latin typeface="Calibri"/>
              </a:rPr>
              <a:t>La </a:t>
            </a:r>
            <a:r>
              <a:rPr b="1" lang="it-IT" sz="4300" spc="-1" strike="noStrike">
                <a:solidFill>
                  <a:srgbClr val="000000"/>
                </a:solidFill>
                <a:latin typeface="Calibri"/>
              </a:rPr>
              <a:t>seconda parte </a:t>
            </a:r>
            <a:r>
              <a:rPr b="0" lang="it-IT" sz="4300" spc="-1" strike="noStrike">
                <a:solidFill>
                  <a:srgbClr val="000000"/>
                </a:solidFill>
                <a:latin typeface="Calibri"/>
              </a:rPr>
              <a:t>inizia con la predicazione congiunta di Barnaba e Paolo, introduce la controversia con i Giudei sulla fine del privilegio divino del popolo ebraico; descrive il problematico rapporto con i pagani che sulle prime vorrebbero venerare gli apostoli come dei, ma poi arrivano quasi a lapidarli. </a:t>
            </a:r>
            <a:endParaRPr b="0" lang="it-IT" sz="4300" spc="-1" strike="noStrike">
              <a:latin typeface="Arial"/>
            </a:endParaRPr>
          </a:p>
          <a:p>
            <a:pPr algn="just">
              <a:lnSpc>
                <a:spcPct val="100000"/>
              </a:lnSpc>
              <a:spcBef>
                <a:spcPts val="859"/>
              </a:spcBef>
            </a:pPr>
            <a:endParaRPr b="0" lang="it-IT" sz="4300" spc="-1" strike="noStrike">
              <a:latin typeface="Arial"/>
            </a:endParaRPr>
          </a:p>
          <a:p>
            <a:pPr algn="just">
              <a:lnSpc>
                <a:spcPct val="100000"/>
              </a:lnSpc>
              <a:spcBef>
                <a:spcPts val="859"/>
              </a:spcBef>
            </a:pPr>
            <a:r>
              <a:rPr b="0" lang="it-IT" sz="4300" spc="-1" strike="noStrike">
                <a:solidFill>
                  <a:srgbClr val="000000"/>
                </a:solidFill>
                <a:latin typeface="Calibri"/>
              </a:rPr>
              <a:t>L’oratorio </a:t>
            </a:r>
            <a:r>
              <a:rPr b="1" lang="it-IT" sz="4300" spc="-1" strike="noStrike">
                <a:solidFill>
                  <a:srgbClr val="000000"/>
                </a:solidFill>
                <a:latin typeface="Calibri"/>
              </a:rPr>
              <a:t>si chiude </a:t>
            </a:r>
            <a:r>
              <a:rPr b="0" lang="it-IT" sz="4300" spc="-1" strike="noStrike">
                <a:solidFill>
                  <a:srgbClr val="000000"/>
                </a:solidFill>
                <a:latin typeface="Calibri"/>
              </a:rPr>
              <a:t>con il congedo di Paolo, conscio ormai del destino di martire che l’attende, dalla comunità di Efeso.</a:t>
            </a:r>
            <a:endParaRPr b="0" lang="it-IT" sz="4300" spc="-1" strike="noStrike">
              <a:latin typeface="Arial"/>
            </a:endParaRPr>
          </a:p>
        </p:txBody>
      </p:sp>
    </p:spTree>
  </p:cSld>
  <p:timing>
    <p:tnLst>
      <p:par>
        <p:cTn id="53" dur="indefinite" restart="never" nodeType="tmRoot">
          <p:childTnLst>
            <p:seq>
              <p:cTn id="54" dur="indefinite" nodeType="mainSeq"/>
              <p:prevCondLst>
                <p:cond delay="0" evt="onPrev">
                  <p:tgtEl>
                    <p:sldTgt/>
                  </p:tgtEl>
                </p:cond>
              </p:prevCondLst>
              <p:nextCondLst>
                <p:cond delay="0"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6" name="TextShape 1"/>
          <p:cNvSpPr txBox="1"/>
          <p:nvPr/>
        </p:nvSpPr>
        <p:spPr>
          <a:xfrm>
            <a:off x="611640" y="1340640"/>
            <a:ext cx="7776360" cy="4824000"/>
          </a:xfrm>
          <a:prstGeom prst="rect">
            <a:avLst/>
          </a:prstGeom>
          <a:noFill/>
          <a:ln>
            <a:noFill/>
          </a:ln>
        </p:spPr>
        <p:txBody>
          <a:bodyPr>
            <a:normAutofit/>
          </a:bodyPr>
          <a:p>
            <a:pPr>
              <a:lnSpc>
                <a:spcPct val="100000"/>
              </a:lnSpc>
              <a:spcBef>
                <a:spcPts val="519"/>
              </a:spcBef>
            </a:pPr>
            <a:r>
              <a:rPr b="1" i="1" lang="it-IT" sz="2600" spc="-1" strike="noStrike">
                <a:solidFill>
                  <a:srgbClr val="000000"/>
                </a:solidFill>
                <a:latin typeface="Calibri"/>
              </a:rPr>
              <a:t>Paulus</a:t>
            </a:r>
            <a:r>
              <a:rPr b="0" lang="it-IT" sz="2600" spc="-1" strike="noStrike">
                <a:solidFill>
                  <a:srgbClr val="000000"/>
                </a:solidFill>
                <a:latin typeface="Calibri"/>
              </a:rPr>
              <a:t> </a:t>
            </a:r>
            <a:r>
              <a:rPr b="0" lang="it-IT" sz="1600" spc="-1" strike="noStrike">
                <a:solidFill>
                  <a:srgbClr val="000000"/>
                </a:solidFill>
                <a:latin typeface="Calibri"/>
              </a:rPr>
              <a:t>è un oratorio.</a:t>
            </a:r>
            <a:endParaRPr b="0" lang="it-IT" sz="1600" spc="-1" strike="noStrike">
              <a:latin typeface="Arial"/>
            </a:endParaRPr>
          </a:p>
          <a:p>
            <a:pPr>
              <a:lnSpc>
                <a:spcPct val="100000"/>
              </a:lnSpc>
              <a:spcBef>
                <a:spcPts val="320"/>
              </a:spcBef>
            </a:pPr>
            <a:r>
              <a:rPr b="0" lang="it-IT" sz="1600" spc="-1" strike="noStrike">
                <a:solidFill>
                  <a:srgbClr val="000000"/>
                </a:solidFill>
                <a:latin typeface="Calibri"/>
              </a:rPr>
              <a:t>Una definizione generica di </a:t>
            </a:r>
            <a:r>
              <a:rPr b="1" lang="it-IT" sz="1600" spc="-1" strike="noStrike">
                <a:solidFill>
                  <a:srgbClr val="000000"/>
                </a:solidFill>
                <a:latin typeface="Calibri"/>
              </a:rPr>
              <a:t>oratorio</a:t>
            </a:r>
            <a:r>
              <a:rPr b="0" lang="it-IT" sz="1600" spc="-1" strike="noStrike">
                <a:solidFill>
                  <a:srgbClr val="000000"/>
                </a:solidFill>
                <a:latin typeface="Calibri"/>
              </a:rPr>
              <a:t>: composizione drammatico-musicale su testo ampio di argomento spirituale (sacro, biblico, non liturgico) destinata ad essere eseguita, senza scene, costumi e azione teatrale, con soli (personaggi), coro e orchestra. In realtà non sempre un oratorio riunisce tutte queste caratteristiche e cambia nei diversi periodi e nelle diverse aree musicali europee. </a:t>
            </a:r>
            <a:endParaRPr b="0" lang="it-IT" sz="1600" spc="-1" strike="noStrike">
              <a:latin typeface="Arial"/>
            </a:endParaRPr>
          </a:p>
          <a:p>
            <a:pPr>
              <a:lnSpc>
                <a:spcPct val="100000"/>
              </a:lnSpc>
              <a:spcBef>
                <a:spcPts val="320"/>
              </a:spcBef>
            </a:pPr>
            <a:r>
              <a:rPr b="0" lang="it-IT" sz="1600" spc="-1" strike="noStrike">
                <a:solidFill>
                  <a:srgbClr val="000000"/>
                </a:solidFill>
                <a:latin typeface="Calibri"/>
              </a:rPr>
              <a:t>Il nome sta ad indicare anche un locale consacrato (cappella, sala di preghiera, etc.)destinato a servizi religiosi e di edificazione spirituale, prevalentemente extraliturgici. A molti oratori verrà aggiunto  un altare e diventeranno vere e proprie chiese. </a:t>
            </a:r>
            <a:endParaRPr b="0" lang="it-IT" sz="1600" spc="-1" strike="noStrike">
              <a:latin typeface="Arial"/>
            </a:endParaRPr>
          </a:p>
          <a:p>
            <a:pPr algn="r">
              <a:lnSpc>
                <a:spcPct val="100000"/>
              </a:lnSpc>
              <a:spcBef>
                <a:spcPts val="320"/>
              </a:spcBef>
            </a:pPr>
            <a:endParaRPr b="0" lang="it-IT" sz="1600" spc="-1" strike="noStrike">
              <a:latin typeface="Arial"/>
            </a:endParaRPr>
          </a:p>
          <a:p>
            <a:pPr algn="r">
              <a:lnSpc>
                <a:spcPct val="100000"/>
              </a:lnSpc>
              <a:spcBef>
                <a:spcPts val="241"/>
              </a:spcBef>
            </a:pPr>
            <a:r>
              <a:rPr b="0" lang="it-IT" sz="1200" spc="-1" strike="noStrike" u="sng">
                <a:solidFill>
                  <a:srgbClr val="8b8bff"/>
                </a:solidFill>
                <a:uFillTx/>
                <a:latin typeface="Calibri"/>
                <a:hlinkClick r:id="rId1"/>
              </a:rPr>
              <a:t>https</a:t>
            </a:r>
            <a:r>
              <a:rPr b="0" lang="it-IT" sz="1200" spc="-1" strike="noStrike" u="sng">
                <a:solidFill>
                  <a:srgbClr val="8b8bff"/>
                </a:solidFill>
                <a:uFillTx/>
                <a:latin typeface="Calibri"/>
                <a:hlinkClick r:id="rId2"/>
              </a:rPr>
              <a:t>://youtu.be/qDqMHqOhkCY?t=1438</a:t>
            </a:r>
            <a:endParaRPr b="0" lang="it-IT" sz="1200" spc="-1" strike="noStrike">
              <a:latin typeface="Arial"/>
            </a:endParaRPr>
          </a:p>
          <a:p>
            <a:pPr algn="ctr">
              <a:lnSpc>
                <a:spcPct val="100000"/>
              </a:lnSpc>
              <a:spcBef>
                <a:spcPts val="241"/>
              </a:spcBef>
            </a:pPr>
            <a:r>
              <a:rPr b="0" lang="it-IT" sz="1200" spc="-1" strike="noStrike">
                <a:solidFill>
                  <a:srgbClr val="8b8b8b"/>
                </a:solidFill>
                <a:latin typeface="Calibri"/>
              </a:rPr>
              <a:t>(da 24 a 43)</a:t>
            </a:r>
            <a:endParaRPr b="0" lang="it-IT" sz="1200" spc="-1" strike="noStrike">
              <a:latin typeface="Arial"/>
            </a:endParaRPr>
          </a:p>
          <a:p>
            <a:pPr>
              <a:lnSpc>
                <a:spcPct val="100000"/>
              </a:lnSpc>
              <a:spcBef>
                <a:spcPts val="320"/>
              </a:spcBef>
            </a:pPr>
            <a:r>
              <a:rPr b="0" lang="it-IT" sz="1600" spc="-1" strike="noStrike">
                <a:solidFill>
                  <a:srgbClr val="000000"/>
                </a:solidFill>
                <a:latin typeface="Calibri"/>
              </a:rPr>
              <a:t>                                                                 </a:t>
            </a:r>
            <a:endParaRPr b="0" lang="it-IT" sz="1600" spc="-1" strike="noStrike">
              <a:latin typeface="Arial"/>
            </a:endParaRPr>
          </a:p>
          <a:p>
            <a:pPr>
              <a:lnSpc>
                <a:spcPct val="100000"/>
              </a:lnSpc>
              <a:spcBef>
                <a:spcPts val="519"/>
              </a:spcBef>
            </a:pPr>
            <a:endParaRPr b="0" lang="it-IT" sz="1600" spc="-1" strike="noStrike">
              <a:latin typeface="Arial"/>
            </a:endParaRPr>
          </a:p>
          <a:p>
            <a:pPr>
              <a:lnSpc>
                <a:spcPct val="100000"/>
              </a:lnSpc>
              <a:spcBef>
                <a:spcPts val="641"/>
              </a:spcBef>
            </a:pPr>
            <a:endParaRPr b="0" lang="it-IT" sz="1600" spc="-1" strike="noStrike">
              <a:latin typeface="Arial"/>
            </a:endParaRPr>
          </a:p>
        </p:txBody>
      </p:sp>
      <p:sp>
        <p:nvSpPr>
          <p:cNvPr id="57" name="TextShape 2"/>
          <p:cNvSpPr txBox="1"/>
          <p:nvPr/>
        </p:nvSpPr>
        <p:spPr>
          <a:xfrm>
            <a:off x="683640" y="620640"/>
            <a:ext cx="7772040" cy="575640"/>
          </a:xfrm>
          <a:prstGeom prst="rect">
            <a:avLst/>
          </a:prstGeom>
          <a:noFill/>
          <a:ln>
            <a:noFill/>
          </a:ln>
        </p:spPr>
        <p:txBody>
          <a:bodyPr anchor="ctr">
            <a:normAutofit/>
          </a:bodyPr>
          <a:p>
            <a:pPr algn="ctr">
              <a:lnSpc>
                <a:spcPct val="100000"/>
              </a:lnSpc>
            </a:pPr>
            <a:r>
              <a:rPr b="1" lang="en-US" sz="4000" spc="-1" strike="noStrike">
                <a:solidFill>
                  <a:srgbClr val="ff0000"/>
                </a:solidFill>
                <a:latin typeface="Corbel"/>
              </a:rPr>
              <a:t>Folgorati da una voce…</a:t>
            </a:r>
            <a:br/>
            <a:endParaRPr b="0" lang="en-US" sz="4000" spc="-1" strike="noStrike">
              <a:solidFill>
                <a:srgbClr val="000000"/>
              </a:solidFill>
              <a:latin typeface="Calibri"/>
            </a:endParaRPr>
          </a:p>
        </p:txBody>
      </p:sp>
      <p:pic>
        <p:nvPicPr>
          <p:cNvPr id="58" name="Immagine 6" descr=""/>
          <p:cNvPicPr/>
          <p:nvPr/>
        </p:nvPicPr>
        <p:blipFill>
          <a:blip r:embed="rId3"/>
          <a:stretch/>
        </p:blipFill>
        <p:spPr>
          <a:xfrm>
            <a:off x="5292000" y="2500920"/>
            <a:ext cx="3096000" cy="3682800"/>
          </a:xfrm>
          <a:prstGeom prst="rect">
            <a:avLst/>
          </a:prstGeom>
          <a:ln>
            <a:noFill/>
          </a:ln>
        </p:spPr>
      </p:pic>
    </p:spTree>
  </p:cSld>
  <p:timing>
    <p:tnLst>
      <p:par>
        <p:cTn id="55" dur="indefinite" restart="never" nodeType="tmRoot">
          <p:childTnLst>
            <p:seq>
              <p:cTn id="56" dur="indefinite" nodeType="mainSeq"/>
              <p:prevCondLst>
                <p:cond delay="0" evt="onPrev">
                  <p:tgtEl>
                    <p:sldTgt/>
                  </p:tgtEl>
                </p:cond>
              </p:prevCondLst>
              <p:nextCondLst>
                <p:cond delay="0"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9" name="TextShape 1"/>
          <p:cNvSpPr txBox="1"/>
          <p:nvPr/>
        </p:nvSpPr>
        <p:spPr>
          <a:xfrm>
            <a:off x="668880" y="158760"/>
            <a:ext cx="7772040" cy="1469520"/>
          </a:xfrm>
          <a:prstGeom prst="rect">
            <a:avLst/>
          </a:prstGeom>
          <a:noFill/>
          <a:ln>
            <a:noFill/>
          </a:ln>
        </p:spPr>
        <p:txBody>
          <a:bodyPr anchor="ctr"/>
          <a:p>
            <a:pPr algn="ctr">
              <a:lnSpc>
                <a:spcPct val="100000"/>
              </a:lnSpc>
            </a:pPr>
            <a:r>
              <a:rPr b="1" lang="en-US" sz="3600" spc="-1" strike="noStrike">
                <a:solidFill>
                  <a:srgbClr val="ff0000"/>
                </a:solidFill>
                <a:latin typeface="Corbel"/>
              </a:rPr>
              <a:t>Folgorati da una voce e da un segno</a:t>
            </a:r>
            <a:endParaRPr b="0" lang="en-US" sz="3600" spc="-1" strike="noStrike">
              <a:solidFill>
                <a:srgbClr val="000000"/>
              </a:solidFill>
              <a:latin typeface="Calibri"/>
            </a:endParaRPr>
          </a:p>
        </p:txBody>
      </p:sp>
      <p:sp>
        <p:nvSpPr>
          <p:cNvPr id="60" name="TextShape 2"/>
          <p:cNvSpPr txBox="1"/>
          <p:nvPr/>
        </p:nvSpPr>
        <p:spPr>
          <a:xfrm>
            <a:off x="539640" y="1700640"/>
            <a:ext cx="8136720" cy="3937680"/>
          </a:xfrm>
          <a:prstGeom prst="rect">
            <a:avLst/>
          </a:prstGeom>
          <a:noFill/>
          <a:ln>
            <a:noFill/>
          </a:ln>
        </p:spPr>
        <p:txBody>
          <a:bodyPr>
            <a:normAutofit/>
          </a:bodyPr>
          <a:p>
            <a:pPr algn="ctr">
              <a:lnSpc>
                <a:spcPct val="100000"/>
              </a:lnSpc>
              <a:spcBef>
                <a:spcPts val="241"/>
              </a:spcBef>
            </a:pPr>
            <a:endParaRPr b="0" lang="it-IT" sz="3200" spc="-1" strike="noStrike">
              <a:latin typeface="Arial"/>
            </a:endParaRPr>
          </a:p>
          <a:p>
            <a:pPr>
              <a:lnSpc>
                <a:spcPct val="100000"/>
              </a:lnSpc>
              <a:spcBef>
                <a:spcPts val="320"/>
              </a:spcBef>
            </a:pPr>
            <a:endParaRPr b="0" lang="it-IT" sz="3200" spc="-1" strike="noStrike">
              <a:latin typeface="Arial"/>
            </a:endParaRPr>
          </a:p>
          <a:p>
            <a:pPr>
              <a:lnSpc>
                <a:spcPct val="100000"/>
              </a:lnSpc>
              <a:spcBef>
                <a:spcPts val="241"/>
              </a:spcBef>
            </a:pPr>
            <a:endParaRPr b="0" lang="it-IT" sz="3200" spc="-1" strike="noStrike">
              <a:latin typeface="Arial"/>
            </a:endParaRPr>
          </a:p>
        </p:txBody>
      </p:sp>
      <p:pic>
        <p:nvPicPr>
          <p:cNvPr id="61" name="Immagine 3" descr=""/>
          <p:cNvPicPr/>
          <p:nvPr/>
        </p:nvPicPr>
        <p:blipFill>
          <a:blip r:embed="rId1"/>
          <a:stretch/>
        </p:blipFill>
        <p:spPr>
          <a:xfrm>
            <a:off x="660600" y="1484640"/>
            <a:ext cx="2904840" cy="4246920"/>
          </a:xfrm>
          <a:prstGeom prst="rect">
            <a:avLst/>
          </a:prstGeom>
          <a:ln>
            <a:noFill/>
          </a:ln>
        </p:spPr>
      </p:pic>
      <p:sp>
        <p:nvSpPr>
          <p:cNvPr id="62" name="CustomShape 3"/>
          <p:cNvSpPr/>
          <p:nvPr/>
        </p:nvSpPr>
        <p:spPr>
          <a:xfrm>
            <a:off x="4788000" y="1484640"/>
            <a:ext cx="3384000" cy="639000"/>
          </a:xfrm>
          <a:prstGeom prst="rect">
            <a:avLst/>
          </a:prstGeom>
          <a:noFill/>
          <a:ln>
            <a:noFill/>
          </a:ln>
        </p:spPr>
        <p:style>
          <a:lnRef idx="0"/>
          <a:fillRef idx="0"/>
          <a:effectRef idx="0"/>
          <a:fontRef idx="minor"/>
        </p:style>
        <p:txBody>
          <a:bodyPr lIns="90000" rIns="90000" tIns="45000" bIns="45000"/>
          <a:p>
            <a:pPr>
              <a:lnSpc>
                <a:spcPct val="100000"/>
              </a:lnSpc>
            </a:pPr>
            <a:endParaRPr b="0" lang="it-IT" sz="1800" spc="-1" strike="noStrike">
              <a:latin typeface="Arial"/>
            </a:endParaRPr>
          </a:p>
          <a:p>
            <a:pPr>
              <a:lnSpc>
                <a:spcPct val="100000"/>
              </a:lnSpc>
            </a:pPr>
            <a:endParaRPr b="0" lang="it-IT" sz="1800" spc="-1" strike="noStrike">
              <a:latin typeface="Arial"/>
            </a:endParaRPr>
          </a:p>
        </p:txBody>
      </p:sp>
      <p:sp>
        <p:nvSpPr>
          <p:cNvPr id="63" name="CustomShape 4"/>
          <p:cNvSpPr/>
          <p:nvPr/>
        </p:nvSpPr>
        <p:spPr>
          <a:xfrm>
            <a:off x="3856680" y="1484640"/>
            <a:ext cx="4770000" cy="6399000"/>
          </a:xfrm>
          <a:prstGeom prst="rect">
            <a:avLst/>
          </a:prstGeom>
          <a:noFill/>
          <a:ln>
            <a:noFill/>
          </a:ln>
        </p:spPr>
        <p:style>
          <a:lnRef idx="0"/>
          <a:fillRef idx="0"/>
          <a:effectRef idx="0"/>
          <a:fontRef idx="minor"/>
        </p:style>
        <p:txBody>
          <a:bodyPr lIns="90000" rIns="90000" tIns="45000" bIns="45000"/>
          <a:p>
            <a:pPr>
              <a:lnSpc>
                <a:spcPct val="100000"/>
              </a:lnSpc>
            </a:pPr>
            <a:r>
              <a:rPr b="0" lang="it-IT" sz="1800" spc="-1" strike="noStrike">
                <a:solidFill>
                  <a:srgbClr val="000000"/>
                </a:solidFill>
                <a:latin typeface="Calibri"/>
              </a:rPr>
              <a:t>La centralità della figura di Paolo si impone per tutta la verticalità dell’immagine. Ma il gesto della mano e il volto fanno di Paolo l’Apostolo l’autorevole e lo  scrittore ispirato.</a:t>
            </a:r>
            <a:endParaRPr b="0" lang="it-IT" sz="1800" spc="-1" strike="noStrike">
              <a:latin typeface="Arial"/>
            </a:endParaRPr>
          </a:p>
          <a:p>
            <a:pPr>
              <a:lnSpc>
                <a:spcPct val="100000"/>
              </a:lnSpc>
            </a:pPr>
            <a:r>
              <a:rPr b="0" lang="it-IT" sz="1800" spc="-1" strike="noStrike">
                <a:solidFill>
                  <a:srgbClr val="000000"/>
                </a:solidFill>
                <a:latin typeface="Calibri"/>
              </a:rPr>
              <a:t>• </a:t>
            </a:r>
            <a:r>
              <a:rPr b="0" lang="it-IT" sz="1800" spc="-1" strike="noStrike">
                <a:solidFill>
                  <a:srgbClr val="000000"/>
                </a:solidFill>
                <a:latin typeface="Calibri"/>
              </a:rPr>
              <a:t>La </a:t>
            </a:r>
            <a:r>
              <a:rPr b="1" lang="it-IT" sz="1800" spc="-1" strike="noStrike">
                <a:solidFill>
                  <a:srgbClr val="000000"/>
                </a:solidFill>
                <a:latin typeface="Calibri"/>
              </a:rPr>
              <a:t>gestualità della mano </a:t>
            </a:r>
            <a:r>
              <a:rPr b="0" lang="it-IT" sz="1800" spc="-1" strike="noStrike">
                <a:solidFill>
                  <a:srgbClr val="000000"/>
                </a:solidFill>
                <a:latin typeface="Calibri"/>
              </a:rPr>
              <a:t>è una proiezione in parallelo della mano di Dio benedicente che dalla sinistra in alto fuorisce dal una nuvola o empireo. </a:t>
            </a:r>
            <a:endParaRPr b="0" lang="it-IT" sz="1800" spc="-1" strike="noStrike">
              <a:latin typeface="Arial"/>
            </a:endParaRPr>
          </a:p>
          <a:p>
            <a:pPr>
              <a:lnSpc>
                <a:spcPct val="100000"/>
              </a:lnSpc>
            </a:pPr>
            <a:r>
              <a:rPr b="0" lang="it-IT" sz="1800" spc="-1" strike="noStrike">
                <a:solidFill>
                  <a:srgbClr val="000000"/>
                </a:solidFill>
                <a:latin typeface="Calibri"/>
              </a:rPr>
              <a:t>• </a:t>
            </a:r>
            <a:r>
              <a:rPr b="1" lang="it-IT" sz="1800" spc="-1" strike="noStrike">
                <a:solidFill>
                  <a:srgbClr val="000000"/>
                </a:solidFill>
                <a:latin typeface="Calibri"/>
              </a:rPr>
              <a:t>Le dita della mano destra </a:t>
            </a:r>
            <a:r>
              <a:rPr b="0" lang="it-IT" sz="1800" spc="-1" strike="noStrike">
                <a:solidFill>
                  <a:srgbClr val="000000"/>
                </a:solidFill>
                <a:latin typeface="Calibri"/>
              </a:rPr>
              <a:t>sono nella posizione benedicente bizantina che riprende il modo di rappresentare l’</a:t>
            </a:r>
            <a:r>
              <a:rPr b="0" i="1" lang="it-IT" sz="1800" spc="-1" strike="noStrike">
                <a:solidFill>
                  <a:srgbClr val="000000"/>
                </a:solidFill>
                <a:latin typeface="Calibri"/>
              </a:rPr>
              <a:t>ogdoade</a:t>
            </a:r>
            <a:r>
              <a:rPr b="0" lang="it-IT" sz="1800" spc="-1" strike="noStrike">
                <a:solidFill>
                  <a:srgbClr val="000000"/>
                </a:solidFill>
                <a:latin typeface="Calibri"/>
              </a:rPr>
              <a:t>, cioè il numero otto con la </a:t>
            </a:r>
            <a:r>
              <a:rPr b="0" i="1" lang="it-IT" sz="1800" spc="-1" strike="noStrike">
                <a:solidFill>
                  <a:srgbClr val="000000"/>
                </a:solidFill>
                <a:latin typeface="Calibri"/>
              </a:rPr>
              <a:t>inflexio digitorum</a:t>
            </a:r>
            <a:r>
              <a:rPr b="0" lang="it-IT" sz="1800" spc="-1" strike="noStrike">
                <a:solidFill>
                  <a:srgbClr val="000000"/>
                </a:solidFill>
                <a:latin typeface="Calibri"/>
              </a:rPr>
              <a:t> (la loquela digitorum), cioè di esprimere i numeri con le dita della  mano. Il numero otto indica </a:t>
            </a:r>
            <a:r>
              <a:rPr b="1" lang="it-IT" sz="1800" spc="-1" strike="noStrike">
                <a:solidFill>
                  <a:srgbClr val="000000"/>
                </a:solidFill>
                <a:latin typeface="Calibri"/>
              </a:rPr>
              <a:t>l’ottavo giorno</a:t>
            </a:r>
            <a:r>
              <a:rPr b="0" lang="it-IT" sz="1800" spc="-1" strike="noStrike">
                <a:solidFill>
                  <a:srgbClr val="000000"/>
                </a:solidFill>
                <a:latin typeface="Calibri"/>
              </a:rPr>
              <a:t>, cioè il giorno successivo al settimo che è il sabato, cioè </a:t>
            </a:r>
            <a:r>
              <a:rPr b="1" lang="it-IT" sz="1800" spc="-1" strike="noStrike">
                <a:solidFill>
                  <a:srgbClr val="000000"/>
                </a:solidFill>
                <a:latin typeface="Calibri"/>
              </a:rPr>
              <a:t>il giorno in cui è risorto Gesù Cristo</a:t>
            </a:r>
            <a:r>
              <a:rPr b="0" lang="it-IT" sz="1800" spc="-1" strike="noStrike">
                <a:solidFill>
                  <a:srgbClr val="000000"/>
                </a:solidFill>
                <a:latin typeface="Calibri"/>
              </a:rPr>
              <a:t>.</a:t>
            </a:r>
            <a:endParaRPr b="0" lang="it-IT" sz="1800" spc="-1" strike="noStrike">
              <a:latin typeface="Arial"/>
            </a:endParaRPr>
          </a:p>
          <a:p>
            <a:pPr>
              <a:lnSpc>
                <a:spcPct val="100000"/>
              </a:lnSpc>
            </a:pPr>
            <a:endParaRPr b="0" lang="it-IT" sz="1800" spc="-1" strike="noStrike">
              <a:latin typeface="Arial"/>
            </a:endParaRPr>
          </a:p>
          <a:p>
            <a:pPr algn="ctr">
              <a:lnSpc>
                <a:spcPct val="100000"/>
              </a:lnSpc>
            </a:pPr>
            <a:endParaRPr b="0" lang="it-IT" sz="1800" spc="-1" strike="noStrike">
              <a:latin typeface="Arial"/>
            </a:endParaRPr>
          </a:p>
          <a:p>
            <a:pPr>
              <a:lnSpc>
                <a:spcPct val="100000"/>
              </a:lnSpc>
            </a:pPr>
            <a:endParaRPr b="0" lang="it-IT" sz="1800" spc="-1" strike="noStrike">
              <a:latin typeface="Arial"/>
            </a:endParaRPr>
          </a:p>
        </p:txBody>
      </p:sp>
    </p:spTree>
  </p:cSld>
  <p:timing>
    <p:tnLst>
      <p:par>
        <p:cTn id="57" dur="indefinite" restart="never" nodeType="tmRoot">
          <p:childTnLst>
            <p:seq>
              <p:cTn id="58" dur="indefinite" nodeType="mainSeq"/>
              <p:prevCondLst>
                <p:cond delay="0" evt="onPrev">
                  <p:tgtEl>
                    <p:sldTgt/>
                  </p:tgtEl>
                </p:cond>
              </p:prevCondLst>
              <p:nextCondLst>
                <p:cond delay="0"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4" name="TextShape 1"/>
          <p:cNvSpPr txBox="1"/>
          <p:nvPr/>
        </p:nvSpPr>
        <p:spPr>
          <a:xfrm>
            <a:off x="653760" y="352800"/>
            <a:ext cx="7772040" cy="1469520"/>
          </a:xfrm>
          <a:prstGeom prst="rect">
            <a:avLst/>
          </a:prstGeom>
          <a:noFill/>
          <a:ln>
            <a:noFill/>
          </a:ln>
        </p:spPr>
        <p:txBody>
          <a:bodyPr anchor="ctr"/>
          <a:p>
            <a:pPr algn="ctr">
              <a:lnSpc>
                <a:spcPct val="100000"/>
              </a:lnSpc>
            </a:pPr>
            <a:r>
              <a:rPr b="1" lang="en-US" sz="3600" spc="-1" strike="noStrike">
                <a:solidFill>
                  <a:srgbClr val="ff0000"/>
                </a:solidFill>
                <a:latin typeface="Corbel"/>
              </a:rPr>
              <a:t>Folgorati da una voce e da un segno</a:t>
            </a:r>
            <a:endParaRPr b="0" lang="en-US" sz="3600" spc="-1" strike="noStrike">
              <a:solidFill>
                <a:srgbClr val="000000"/>
              </a:solidFill>
              <a:latin typeface="Calibri"/>
            </a:endParaRPr>
          </a:p>
        </p:txBody>
      </p:sp>
      <p:sp>
        <p:nvSpPr>
          <p:cNvPr id="65" name="TextShape 2"/>
          <p:cNvSpPr txBox="1"/>
          <p:nvPr/>
        </p:nvSpPr>
        <p:spPr>
          <a:xfrm>
            <a:off x="3325320" y="2133000"/>
            <a:ext cx="5040360" cy="3506040"/>
          </a:xfrm>
          <a:prstGeom prst="rect">
            <a:avLst/>
          </a:prstGeom>
          <a:noFill/>
          <a:ln>
            <a:noFill/>
          </a:ln>
        </p:spPr>
        <p:txBody>
          <a:bodyPr>
            <a:normAutofit/>
          </a:bodyPr>
          <a:p>
            <a:pPr algn="just">
              <a:lnSpc>
                <a:spcPct val="100000"/>
              </a:lnSpc>
              <a:spcBef>
                <a:spcPts val="641"/>
              </a:spcBef>
            </a:pPr>
            <a:r>
              <a:rPr b="0" lang="it-IT" sz="3200" spc="-1" strike="noStrike">
                <a:solidFill>
                  <a:srgbClr val="000000"/>
                </a:solidFill>
                <a:latin typeface="Calibri"/>
              </a:rPr>
              <a:t>E’ il giorno che gli evangelisti indicano come “</a:t>
            </a:r>
            <a:r>
              <a:rPr b="1" lang="it-IT" sz="3200" spc="-1" strike="noStrike">
                <a:solidFill>
                  <a:srgbClr val="000000"/>
                </a:solidFill>
                <a:latin typeface="Calibri"/>
              </a:rPr>
              <a:t>il primo giorno dopo il sabato</a:t>
            </a:r>
            <a:r>
              <a:rPr b="0" lang="it-IT" sz="3200" spc="-1" strike="noStrike">
                <a:solidFill>
                  <a:srgbClr val="000000"/>
                </a:solidFill>
                <a:latin typeface="Calibri"/>
              </a:rPr>
              <a:t>”, quello che poi sarà chiamato il giorno del Signore ed infine domenica (= </a:t>
            </a:r>
            <a:r>
              <a:rPr b="0" i="1" lang="it-IT" sz="3200" spc="-1" strike="noStrike">
                <a:solidFill>
                  <a:srgbClr val="000000"/>
                </a:solidFill>
                <a:latin typeface="Calibri"/>
              </a:rPr>
              <a:t>dies Domini</a:t>
            </a:r>
            <a:r>
              <a:rPr b="0" lang="it-IT" sz="3200" spc="-1" strike="noStrike">
                <a:solidFill>
                  <a:srgbClr val="000000"/>
                </a:solidFill>
                <a:latin typeface="Calibri"/>
              </a:rPr>
              <a:t>). Gesù è il Signore perché ha vinto la morte ed ha la signoria della vita. Con questa </a:t>
            </a:r>
            <a:r>
              <a:rPr b="0" i="1" lang="it-IT" sz="3200" spc="-1" strike="noStrike">
                <a:solidFill>
                  <a:srgbClr val="000000"/>
                </a:solidFill>
                <a:latin typeface="Calibri"/>
              </a:rPr>
              <a:t>inflexio digitorum </a:t>
            </a:r>
            <a:r>
              <a:rPr b="0" lang="it-IT" sz="3200" spc="-1" strike="noStrike">
                <a:solidFill>
                  <a:srgbClr val="000000"/>
                </a:solidFill>
                <a:latin typeface="Calibri"/>
              </a:rPr>
              <a:t>l’iconografo intende presentare </a:t>
            </a:r>
            <a:r>
              <a:rPr b="1" lang="it-IT" sz="3200" spc="-1" strike="noStrike">
                <a:solidFill>
                  <a:srgbClr val="000000"/>
                </a:solidFill>
                <a:latin typeface="Calibri"/>
              </a:rPr>
              <a:t>Paolo come il testimone e l’Apostolo della risurrezione di Gesù Cristo</a:t>
            </a:r>
            <a:r>
              <a:rPr b="0" lang="it-IT" sz="3200" spc="-1" strike="noStrike">
                <a:solidFill>
                  <a:srgbClr val="000000"/>
                </a:solidFill>
                <a:latin typeface="Calibri"/>
              </a:rPr>
              <a:t>.</a:t>
            </a:r>
            <a:endParaRPr b="0" lang="it-IT" sz="3200" spc="-1" strike="noStrike">
              <a:latin typeface="Arial"/>
            </a:endParaRPr>
          </a:p>
          <a:p>
            <a:pPr algn="just">
              <a:lnSpc>
                <a:spcPct val="100000"/>
              </a:lnSpc>
              <a:spcBef>
                <a:spcPts val="641"/>
              </a:spcBef>
            </a:pPr>
            <a:r>
              <a:rPr b="0" lang="it-IT" sz="3200" spc="-1" strike="noStrike">
                <a:solidFill>
                  <a:srgbClr val="000000"/>
                </a:solidFill>
                <a:latin typeface="Calibri"/>
              </a:rPr>
              <a:t>• </a:t>
            </a:r>
            <a:r>
              <a:rPr b="0" lang="it-IT" sz="3200" spc="-1" strike="noStrike">
                <a:solidFill>
                  <a:srgbClr val="000000"/>
                </a:solidFill>
                <a:latin typeface="Calibri"/>
              </a:rPr>
              <a:t>Di per sé nella </a:t>
            </a:r>
            <a:r>
              <a:rPr b="0" i="1" lang="it-IT" sz="3200" spc="-1" strike="noStrike">
                <a:solidFill>
                  <a:srgbClr val="000000"/>
                </a:solidFill>
                <a:latin typeface="Calibri"/>
              </a:rPr>
              <a:t>inflexio digitorum </a:t>
            </a:r>
            <a:r>
              <a:rPr b="0" lang="it-IT" sz="3200" spc="-1" strike="noStrike">
                <a:solidFill>
                  <a:srgbClr val="000000"/>
                </a:solidFill>
                <a:latin typeface="Calibri"/>
              </a:rPr>
              <a:t>il numero otto si esprime con il pollice, l’indice e il medio sollevati mentre l’anulare e il mignolo toccano la radice della palma della mano. In questo caso problemi di prospettiva ­ che impediscono di vedere il pollice, obbligano ad </a:t>
            </a:r>
            <a:r>
              <a:rPr b="1" lang="it-IT" sz="3200" spc="-1" strike="noStrike">
                <a:solidFill>
                  <a:srgbClr val="000000"/>
                </a:solidFill>
                <a:latin typeface="Calibri"/>
              </a:rPr>
              <a:t>alzare il mignolo</a:t>
            </a:r>
            <a:r>
              <a:rPr b="0" lang="it-IT" sz="3200" spc="-1" strike="noStrike">
                <a:solidFill>
                  <a:srgbClr val="000000"/>
                </a:solidFill>
                <a:latin typeface="Calibri"/>
              </a:rPr>
              <a:t>. </a:t>
            </a:r>
            <a:endParaRPr b="0" lang="it-IT" sz="3200" spc="-1" strike="noStrike">
              <a:latin typeface="Arial"/>
            </a:endParaRPr>
          </a:p>
        </p:txBody>
      </p:sp>
      <p:pic>
        <p:nvPicPr>
          <p:cNvPr id="66" name="Picture 2" descr=""/>
          <p:cNvPicPr/>
          <p:nvPr/>
        </p:nvPicPr>
        <p:blipFill>
          <a:blip r:embed="rId1"/>
          <a:srcRect l="24749" t="10114" r="19834" b="43323"/>
          <a:stretch/>
        </p:blipFill>
        <p:spPr>
          <a:xfrm>
            <a:off x="683640" y="1822680"/>
            <a:ext cx="2641320" cy="3598200"/>
          </a:xfrm>
          <a:prstGeom prst="rect">
            <a:avLst/>
          </a:prstGeom>
          <a:ln>
            <a:noFill/>
          </a:ln>
        </p:spPr>
      </p:pic>
    </p:spTree>
  </p:cSld>
  <p:timing>
    <p:tnLst>
      <p:par>
        <p:cTn id="59" dur="indefinite" restart="never" nodeType="tmRoot">
          <p:childTnLst>
            <p:seq>
              <p:cTn id="60" dur="indefinite" nodeType="mainSeq"/>
              <p:prevCondLst>
                <p:cond delay="0" evt="onPrev">
                  <p:tgtEl>
                    <p:sldTgt/>
                  </p:tgtEl>
                </p:cond>
              </p:prevCondLst>
              <p:nextCondLst>
                <p:cond delay="0"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7" name="TextShape 1"/>
          <p:cNvSpPr txBox="1"/>
          <p:nvPr/>
        </p:nvSpPr>
        <p:spPr>
          <a:xfrm>
            <a:off x="683640" y="476640"/>
            <a:ext cx="7772040" cy="1469520"/>
          </a:xfrm>
          <a:prstGeom prst="rect">
            <a:avLst/>
          </a:prstGeom>
          <a:noFill/>
          <a:ln>
            <a:noFill/>
          </a:ln>
        </p:spPr>
        <p:txBody>
          <a:bodyPr anchor="ctr"/>
          <a:p>
            <a:pPr algn="ctr">
              <a:lnSpc>
                <a:spcPct val="100000"/>
              </a:lnSpc>
            </a:pPr>
            <a:r>
              <a:rPr b="1" lang="en-US" sz="3600" spc="-1" strike="noStrike">
                <a:solidFill>
                  <a:srgbClr val="ff0000"/>
                </a:solidFill>
                <a:latin typeface="Corbel"/>
              </a:rPr>
              <a:t>Folgorati da una voce e da un segno</a:t>
            </a:r>
            <a:endParaRPr b="0" lang="en-US" sz="3600" spc="-1" strike="noStrike">
              <a:solidFill>
                <a:srgbClr val="000000"/>
              </a:solidFill>
              <a:latin typeface="Calibri"/>
            </a:endParaRPr>
          </a:p>
        </p:txBody>
      </p:sp>
      <p:sp>
        <p:nvSpPr>
          <p:cNvPr id="68" name="TextShape 2"/>
          <p:cNvSpPr txBox="1"/>
          <p:nvPr/>
        </p:nvSpPr>
        <p:spPr>
          <a:xfrm>
            <a:off x="4284000" y="2133000"/>
            <a:ext cx="4176000" cy="4176000"/>
          </a:xfrm>
          <a:prstGeom prst="rect">
            <a:avLst/>
          </a:prstGeom>
          <a:noFill/>
          <a:ln>
            <a:noFill/>
          </a:ln>
        </p:spPr>
        <p:txBody>
          <a:bodyPr>
            <a:normAutofit/>
          </a:bodyPr>
          <a:p>
            <a:pPr algn="just">
              <a:lnSpc>
                <a:spcPct val="100000"/>
              </a:lnSpc>
              <a:spcBef>
                <a:spcPts val="641"/>
              </a:spcBef>
            </a:pPr>
            <a:r>
              <a:rPr b="0" lang="it-IT" sz="3200" spc="-1" strike="noStrike">
                <a:solidFill>
                  <a:srgbClr val="000000"/>
                </a:solidFill>
                <a:latin typeface="Calibri"/>
              </a:rPr>
              <a:t>In altre icone ­ soprattutto quelle di Gesù Cristo - la posizione delle cinque dita della mano destra è tale da ‘digitare’ la prima e l’ultima lettera del nome Gesù Cristo in greco: </a:t>
            </a:r>
            <a:r>
              <a:rPr b="1" lang="it-IT" sz="3200" spc="-1" strike="noStrike">
                <a:solidFill>
                  <a:srgbClr val="000000"/>
                </a:solidFill>
                <a:latin typeface="Calibri"/>
              </a:rPr>
              <a:t>I[</a:t>
            </a:r>
            <a:r>
              <a:rPr b="1" i="1" lang="it-IT" sz="3200" spc="-1" strike="noStrike">
                <a:solidFill>
                  <a:srgbClr val="000000"/>
                </a:solidFill>
                <a:latin typeface="Calibri"/>
              </a:rPr>
              <a:t>esous</a:t>
            </a:r>
            <a:r>
              <a:rPr b="1" lang="it-IT" sz="3200" spc="-1" strike="noStrike">
                <a:solidFill>
                  <a:srgbClr val="000000"/>
                </a:solidFill>
                <a:latin typeface="Calibri"/>
              </a:rPr>
              <a:t>[C X[</a:t>
            </a:r>
            <a:r>
              <a:rPr b="1" i="1" lang="it-IT" sz="3200" spc="-1" strike="noStrike">
                <a:solidFill>
                  <a:srgbClr val="000000"/>
                </a:solidFill>
                <a:latin typeface="Calibri"/>
              </a:rPr>
              <a:t>risto</a:t>
            </a:r>
            <a:r>
              <a:rPr b="1" lang="it-IT" sz="3200" spc="-1" strike="noStrike">
                <a:solidFill>
                  <a:srgbClr val="000000"/>
                </a:solidFill>
                <a:latin typeface="Calibri"/>
              </a:rPr>
              <a:t>]C cioè il nome Iesous Christos</a:t>
            </a:r>
            <a:r>
              <a:rPr b="0" lang="it-IT" sz="3200" spc="-1" strike="noStrike">
                <a:solidFill>
                  <a:srgbClr val="000000"/>
                </a:solidFill>
                <a:latin typeface="Calibri"/>
              </a:rPr>
              <a:t>. Quella apparente </a:t>
            </a:r>
            <a:r>
              <a:rPr b="1" lang="it-IT" sz="3200" spc="-1" strike="noStrike">
                <a:solidFill>
                  <a:srgbClr val="000000"/>
                </a:solidFill>
                <a:latin typeface="Calibri"/>
              </a:rPr>
              <a:t>C è un sigma lunato</a:t>
            </a:r>
            <a:r>
              <a:rPr b="0" lang="it-IT" sz="3200" spc="-1" strike="noStrike">
                <a:solidFill>
                  <a:srgbClr val="000000"/>
                </a:solidFill>
                <a:latin typeface="Calibri"/>
              </a:rPr>
              <a:t>, cioè la lettera s (sigma) in greco disegnata a forma di luna;  mentre X equivale alla lettera greca Chi, che è indicato con X (non è una ics!) e traslitterato in Ch. </a:t>
            </a:r>
            <a:endParaRPr b="0" lang="it-IT" sz="3200" spc="-1" strike="noStrike">
              <a:latin typeface="Arial"/>
            </a:endParaRPr>
          </a:p>
          <a:p>
            <a:pPr algn="just">
              <a:lnSpc>
                <a:spcPct val="100000"/>
              </a:lnSpc>
              <a:spcBef>
                <a:spcPts val="641"/>
              </a:spcBef>
            </a:pPr>
            <a:endParaRPr b="0" lang="it-IT" sz="3200" spc="-1" strike="noStrike">
              <a:latin typeface="Arial"/>
            </a:endParaRPr>
          </a:p>
        </p:txBody>
      </p:sp>
      <p:pic>
        <p:nvPicPr>
          <p:cNvPr id="69" name="Immagine 3" descr=""/>
          <p:cNvPicPr/>
          <p:nvPr/>
        </p:nvPicPr>
        <p:blipFill>
          <a:blip r:embed="rId1"/>
          <a:stretch/>
        </p:blipFill>
        <p:spPr>
          <a:xfrm>
            <a:off x="755640" y="1903320"/>
            <a:ext cx="3311640" cy="3932640"/>
          </a:xfrm>
          <a:prstGeom prst="rect">
            <a:avLst/>
          </a:prstGeom>
          <a:ln>
            <a:noFill/>
          </a:ln>
        </p:spPr>
      </p:pic>
    </p:spTree>
  </p:cSld>
  <p:timing>
    <p:tnLst>
      <p:par>
        <p:cTn id="61" dur="indefinite" restart="never" nodeType="tmRoot">
          <p:childTnLst>
            <p:seq>
              <p:cTn id="62" dur="indefinite" nodeType="mainSeq"/>
              <p:prevCondLst>
                <p:cond delay="0" evt="onPrev">
                  <p:tgtEl>
                    <p:sldTgt/>
                  </p:tgtEl>
                </p:cond>
              </p:prevCondLst>
              <p:nextCondLst>
                <p:cond delay="0"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0" name="TextShape 1"/>
          <p:cNvSpPr txBox="1"/>
          <p:nvPr/>
        </p:nvSpPr>
        <p:spPr>
          <a:xfrm>
            <a:off x="611640" y="404640"/>
            <a:ext cx="7772040" cy="1469520"/>
          </a:xfrm>
          <a:prstGeom prst="rect">
            <a:avLst/>
          </a:prstGeom>
          <a:noFill/>
          <a:ln>
            <a:noFill/>
          </a:ln>
        </p:spPr>
        <p:txBody>
          <a:bodyPr anchor="ctr"/>
          <a:p>
            <a:pPr algn="ctr">
              <a:lnSpc>
                <a:spcPct val="100000"/>
              </a:lnSpc>
            </a:pPr>
            <a:r>
              <a:rPr b="1" lang="en-US" sz="3600" spc="-1" strike="noStrike">
                <a:solidFill>
                  <a:srgbClr val="ff0000"/>
                </a:solidFill>
                <a:latin typeface="Corbel"/>
              </a:rPr>
              <a:t>Folgorati da una voce e da un segno</a:t>
            </a:r>
            <a:endParaRPr b="0" lang="en-US" sz="3600" spc="-1" strike="noStrike">
              <a:solidFill>
                <a:srgbClr val="000000"/>
              </a:solidFill>
              <a:latin typeface="Calibri"/>
            </a:endParaRPr>
          </a:p>
        </p:txBody>
      </p:sp>
      <p:sp>
        <p:nvSpPr>
          <p:cNvPr id="71" name="TextShape 2"/>
          <p:cNvSpPr txBox="1"/>
          <p:nvPr/>
        </p:nvSpPr>
        <p:spPr>
          <a:xfrm>
            <a:off x="3564000" y="1989000"/>
            <a:ext cx="4824000" cy="3649680"/>
          </a:xfrm>
          <a:prstGeom prst="rect">
            <a:avLst/>
          </a:prstGeom>
          <a:noFill/>
          <a:ln>
            <a:noFill/>
          </a:ln>
        </p:spPr>
        <p:txBody>
          <a:bodyPr>
            <a:normAutofit/>
          </a:bodyPr>
          <a:p>
            <a:pPr algn="just">
              <a:lnSpc>
                <a:spcPct val="100000"/>
              </a:lnSpc>
              <a:spcBef>
                <a:spcPts val="641"/>
              </a:spcBef>
            </a:pPr>
            <a:r>
              <a:rPr b="0" lang="it-IT" sz="3200" spc="-1" strike="noStrike">
                <a:solidFill>
                  <a:srgbClr val="000000"/>
                </a:solidFill>
                <a:latin typeface="Calibri"/>
              </a:rPr>
              <a:t>Lo stesso gesto della mano destra e la stessa simbologia caratterizza </a:t>
            </a:r>
            <a:r>
              <a:rPr b="1" lang="it-IT" sz="3200" spc="-1" strike="noStrike">
                <a:solidFill>
                  <a:srgbClr val="000000"/>
                </a:solidFill>
                <a:latin typeface="Calibri"/>
              </a:rPr>
              <a:t>la mano nell’icona di Gesù Cristo</a:t>
            </a:r>
            <a:r>
              <a:rPr b="0" lang="it-IT" sz="3200" spc="-1" strike="noStrike">
                <a:solidFill>
                  <a:srgbClr val="000000"/>
                </a:solidFill>
                <a:latin typeface="Calibri"/>
              </a:rPr>
              <a:t>.</a:t>
            </a:r>
            <a:endParaRPr b="0" lang="it-IT" sz="3200" spc="-1" strike="noStrike">
              <a:latin typeface="Arial"/>
            </a:endParaRPr>
          </a:p>
          <a:p>
            <a:pPr algn="just">
              <a:lnSpc>
                <a:spcPct val="100000"/>
              </a:lnSpc>
              <a:spcBef>
                <a:spcPts val="641"/>
              </a:spcBef>
            </a:pPr>
            <a:r>
              <a:rPr b="0" lang="it-IT" sz="3200" spc="-1" strike="noStrike">
                <a:solidFill>
                  <a:srgbClr val="000000"/>
                </a:solidFill>
                <a:latin typeface="Calibri"/>
              </a:rPr>
              <a:t>• </a:t>
            </a:r>
            <a:r>
              <a:rPr b="0" lang="it-IT" sz="3200" spc="-1" strike="noStrike">
                <a:solidFill>
                  <a:srgbClr val="000000"/>
                </a:solidFill>
                <a:latin typeface="Calibri"/>
              </a:rPr>
              <a:t>Se la mano di Paolo ripropone nella sua gestualità quella stessa di Dio e quindi gli viene concessa la sua autorità, l’altro elemento che invece gli concede ispirazione è quello che proviene dall’altro angolo a destra simmetrico a quello della mano destra di Dio Padre. </a:t>
            </a:r>
            <a:r>
              <a:rPr b="1" lang="it-IT" sz="3200" spc="-1" strike="noStrike">
                <a:solidFill>
                  <a:srgbClr val="000000"/>
                </a:solidFill>
                <a:latin typeface="Calibri"/>
              </a:rPr>
              <a:t>Una nuvola o l’empireo</a:t>
            </a:r>
            <a:r>
              <a:rPr b="0" lang="it-IT" sz="3200" spc="-1" strike="noStrike">
                <a:solidFill>
                  <a:srgbClr val="000000"/>
                </a:solidFill>
                <a:latin typeface="Calibri"/>
              </a:rPr>
              <a:t>, dentro al quale una stella e un raggio di luce lungo il quale </a:t>
            </a:r>
            <a:r>
              <a:rPr b="1" lang="it-IT" sz="3200" spc="-1" strike="noStrike">
                <a:solidFill>
                  <a:srgbClr val="000000"/>
                </a:solidFill>
                <a:latin typeface="Calibri"/>
              </a:rPr>
              <a:t>la colomba</a:t>
            </a:r>
            <a:r>
              <a:rPr b="0" lang="it-IT" sz="3200" spc="-1" strike="noStrike">
                <a:solidFill>
                  <a:srgbClr val="000000"/>
                </a:solidFill>
                <a:latin typeface="Calibri"/>
              </a:rPr>
              <a:t>, simbolo dello Spirito Santo (vedi Mt 3,16) investe e ispira Paolo. </a:t>
            </a:r>
            <a:endParaRPr b="0" lang="it-IT" sz="3200" spc="-1" strike="noStrike">
              <a:latin typeface="Arial"/>
            </a:endParaRPr>
          </a:p>
        </p:txBody>
      </p:sp>
      <p:pic>
        <p:nvPicPr>
          <p:cNvPr id="72" name="Picture 2" descr=""/>
          <p:cNvPicPr/>
          <p:nvPr/>
        </p:nvPicPr>
        <p:blipFill>
          <a:blip r:embed="rId1"/>
          <a:srcRect l="0" t="0" r="0" b="61072"/>
          <a:stretch/>
        </p:blipFill>
        <p:spPr>
          <a:xfrm>
            <a:off x="251640" y="1845000"/>
            <a:ext cx="3384000" cy="3384000"/>
          </a:xfrm>
          <a:prstGeom prst="rect">
            <a:avLst/>
          </a:prstGeom>
          <a:ln>
            <a:noFill/>
          </a:ln>
        </p:spPr>
      </p:pic>
    </p:spTree>
  </p:cSld>
  <p:timing>
    <p:tnLst>
      <p:par>
        <p:cTn id="63" dur="indefinite" restart="never" nodeType="tmRoot">
          <p:childTnLst>
            <p:seq>
              <p:cTn id="64" dur="indefinite" nodeType="mainSeq"/>
              <p:prevCondLst>
                <p:cond delay="0" evt="onPrev">
                  <p:tgtEl>
                    <p:sldTgt/>
                  </p:tgtEl>
                </p:cond>
              </p:prevCondLst>
              <p:nextCondLst>
                <p:cond delay="0"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3" name="TextShape 1"/>
          <p:cNvSpPr txBox="1"/>
          <p:nvPr/>
        </p:nvSpPr>
        <p:spPr>
          <a:xfrm>
            <a:off x="683640" y="260640"/>
            <a:ext cx="7772040" cy="1469520"/>
          </a:xfrm>
          <a:prstGeom prst="rect">
            <a:avLst/>
          </a:prstGeom>
          <a:noFill/>
          <a:ln>
            <a:noFill/>
          </a:ln>
        </p:spPr>
        <p:txBody>
          <a:bodyPr anchor="ctr"/>
          <a:p>
            <a:pPr algn="ctr">
              <a:lnSpc>
                <a:spcPct val="100000"/>
              </a:lnSpc>
            </a:pPr>
            <a:r>
              <a:rPr b="1" lang="en-US" sz="3600" spc="-1" strike="noStrike">
                <a:solidFill>
                  <a:srgbClr val="ff0000"/>
                </a:solidFill>
                <a:latin typeface="Corbel"/>
              </a:rPr>
              <a:t>Folgorati da una voce e da un segno</a:t>
            </a:r>
            <a:endParaRPr b="0" lang="en-US" sz="3600" spc="-1" strike="noStrike">
              <a:solidFill>
                <a:srgbClr val="000000"/>
              </a:solidFill>
              <a:latin typeface="Calibri"/>
            </a:endParaRPr>
          </a:p>
        </p:txBody>
      </p:sp>
      <p:sp>
        <p:nvSpPr>
          <p:cNvPr id="74" name="TextShape 2"/>
          <p:cNvSpPr txBox="1"/>
          <p:nvPr/>
        </p:nvSpPr>
        <p:spPr>
          <a:xfrm>
            <a:off x="4284000" y="1700640"/>
            <a:ext cx="4104000" cy="3888000"/>
          </a:xfrm>
          <a:prstGeom prst="rect">
            <a:avLst/>
          </a:prstGeom>
          <a:noFill/>
          <a:ln>
            <a:noFill/>
          </a:ln>
        </p:spPr>
        <p:txBody>
          <a:bodyPr>
            <a:normAutofit/>
          </a:bodyPr>
          <a:p>
            <a:pPr algn="just">
              <a:lnSpc>
                <a:spcPct val="100000"/>
              </a:lnSpc>
              <a:spcBef>
                <a:spcPts val="641"/>
              </a:spcBef>
            </a:pPr>
            <a:r>
              <a:rPr b="0" lang="it-IT" sz="3200" spc="-1" strike="noStrike">
                <a:solidFill>
                  <a:srgbClr val="000000"/>
                </a:solidFill>
                <a:latin typeface="Calibri"/>
              </a:rPr>
              <a:t>La figura di Paolo, per tutta il perimetro del suo corpo, sembra racchiuso, contenuto in qualcosa che lo preserva dal paesaggio, lo separa, lo tira fuori, lo elegge: </a:t>
            </a:r>
            <a:endParaRPr b="0" lang="it-IT" sz="3200" spc="-1" strike="noStrike">
              <a:latin typeface="Arial"/>
            </a:endParaRPr>
          </a:p>
          <a:p>
            <a:pPr algn="just">
              <a:lnSpc>
                <a:spcPct val="100000"/>
              </a:lnSpc>
              <a:spcBef>
                <a:spcPts val="641"/>
              </a:spcBef>
            </a:pPr>
            <a:r>
              <a:rPr b="0" lang="it-IT" sz="3200" spc="-1" strike="noStrike">
                <a:solidFill>
                  <a:srgbClr val="000000"/>
                </a:solidFill>
                <a:latin typeface="Calibri"/>
              </a:rPr>
              <a:t>è come un </a:t>
            </a:r>
            <a:r>
              <a:rPr b="1" i="1" lang="it-IT" sz="3200" spc="-1" strike="noStrike">
                <a:solidFill>
                  <a:srgbClr val="000000"/>
                </a:solidFill>
                <a:latin typeface="Calibri"/>
              </a:rPr>
              <a:t>vas electionis </a:t>
            </a:r>
            <a:r>
              <a:rPr b="0" lang="it-IT" sz="3200" spc="-1" strike="noStrike">
                <a:solidFill>
                  <a:srgbClr val="000000"/>
                </a:solidFill>
                <a:latin typeface="Calibri"/>
              </a:rPr>
              <a:t>(“</a:t>
            </a:r>
            <a:r>
              <a:rPr b="0" i="1" lang="it-IT" sz="3200" spc="-1" strike="noStrike">
                <a:solidFill>
                  <a:srgbClr val="000000"/>
                </a:solidFill>
                <a:latin typeface="Calibri"/>
              </a:rPr>
              <a:t>strumento eletto per portare il mio nome dinanzi ai popoli…..</a:t>
            </a:r>
            <a:r>
              <a:rPr b="0" lang="it-IT" sz="3200" spc="-1" strike="noStrike">
                <a:solidFill>
                  <a:srgbClr val="000000"/>
                </a:solidFill>
                <a:latin typeface="Calibri"/>
              </a:rPr>
              <a:t>”: cfr. At 9,15-16): è la motivazione che il  Signore Gesù Cristo adduce ad Anania per motivarlo ad andare da Paolo “</a:t>
            </a:r>
            <a:r>
              <a:rPr b="1" lang="it-IT" sz="3200" spc="-1" strike="noStrike">
                <a:solidFill>
                  <a:srgbClr val="000000"/>
                </a:solidFill>
                <a:latin typeface="Calibri"/>
              </a:rPr>
              <a:t>Va’, perché egli [Paolo] è per me uno strumento eletto [</a:t>
            </a:r>
            <a:r>
              <a:rPr b="1" i="1" lang="it-IT" sz="3200" spc="-1" strike="noStrike">
                <a:solidFill>
                  <a:srgbClr val="000000"/>
                </a:solidFill>
                <a:latin typeface="Calibri"/>
              </a:rPr>
              <a:t>vas electionis</a:t>
            </a:r>
            <a:r>
              <a:rPr b="1" lang="it-IT" sz="3200" spc="-1" strike="noStrike">
                <a:solidFill>
                  <a:srgbClr val="000000"/>
                </a:solidFill>
                <a:latin typeface="Calibri"/>
              </a:rPr>
              <a:t>] per portare il mio nome dinanzi ai popoli, ai re e ai figli di Israele; e io gli mostrerò quanto dovrà soffrire per il mio nome</a:t>
            </a:r>
            <a:r>
              <a:rPr b="0" lang="it-IT" sz="3200" spc="-1" strike="noStrike">
                <a:solidFill>
                  <a:srgbClr val="000000"/>
                </a:solidFill>
                <a:latin typeface="Calibri"/>
              </a:rPr>
              <a:t>”.</a:t>
            </a:r>
            <a:endParaRPr b="0" lang="it-IT" sz="3200" spc="-1" strike="noStrike">
              <a:latin typeface="Arial"/>
            </a:endParaRPr>
          </a:p>
          <a:p>
            <a:pPr algn="ctr">
              <a:lnSpc>
                <a:spcPct val="100000"/>
              </a:lnSpc>
              <a:spcBef>
                <a:spcPts val="641"/>
              </a:spcBef>
            </a:pPr>
            <a:endParaRPr b="0" lang="it-IT" sz="3200" spc="-1" strike="noStrike">
              <a:latin typeface="Arial"/>
            </a:endParaRPr>
          </a:p>
        </p:txBody>
      </p:sp>
      <p:pic>
        <p:nvPicPr>
          <p:cNvPr id="75" name="Picture 2" descr=""/>
          <p:cNvPicPr/>
          <p:nvPr/>
        </p:nvPicPr>
        <p:blipFill>
          <a:blip r:embed="rId1"/>
          <a:srcRect l="12591" t="9002" r="31076" b="6296"/>
          <a:stretch/>
        </p:blipFill>
        <p:spPr>
          <a:xfrm>
            <a:off x="1187640" y="1725840"/>
            <a:ext cx="2664000" cy="4459320"/>
          </a:xfrm>
          <a:prstGeom prst="rect">
            <a:avLst/>
          </a:prstGeom>
          <a:ln>
            <a:noFill/>
          </a:ln>
        </p:spPr>
      </p:pic>
    </p:spTree>
  </p:cSld>
  <p:timing>
    <p:tnLst>
      <p:par>
        <p:cTn id="65" dur="indefinite" restart="never" nodeType="tmRoot">
          <p:childTnLst>
            <p:seq>
              <p:cTn id="66" dur="indefinite" nodeType="mainSeq"/>
              <p:prevCondLst>
                <p:cond delay="0" evt="onPrev">
                  <p:tgtEl>
                    <p:sldTgt/>
                  </p:tgtEl>
                </p:cond>
              </p:prevCondLst>
              <p:nextCondLst>
                <p:cond delay="0" evt="onNext">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6" name="TextShape 1"/>
          <p:cNvSpPr txBox="1"/>
          <p:nvPr/>
        </p:nvSpPr>
        <p:spPr>
          <a:xfrm>
            <a:off x="611640" y="404640"/>
            <a:ext cx="7772040" cy="1079640"/>
          </a:xfrm>
          <a:prstGeom prst="rect">
            <a:avLst/>
          </a:prstGeom>
          <a:noFill/>
          <a:ln>
            <a:noFill/>
          </a:ln>
        </p:spPr>
        <p:txBody>
          <a:bodyPr anchor="ctr"/>
          <a:p>
            <a:pPr algn="ctr">
              <a:lnSpc>
                <a:spcPct val="100000"/>
              </a:lnSpc>
            </a:pPr>
            <a:r>
              <a:rPr b="1" lang="en-US" sz="3600" spc="-1" strike="noStrike">
                <a:solidFill>
                  <a:srgbClr val="ff0000"/>
                </a:solidFill>
                <a:latin typeface="Corbel"/>
              </a:rPr>
              <a:t>Folgorati da una voce e da un segno</a:t>
            </a:r>
            <a:endParaRPr b="0" lang="en-US" sz="3600" spc="-1" strike="noStrike">
              <a:solidFill>
                <a:srgbClr val="000000"/>
              </a:solidFill>
              <a:latin typeface="Calibri"/>
            </a:endParaRPr>
          </a:p>
        </p:txBody>
      </p:sp>
      <p:sp>
        <p:nvSpPr>
          <p:cNvPr id="77" name="TextShape 2"/>
          <p:cNvSpPr txBox="1"/>
          <p:nvPr/>
        </p:nvSpPr>
        <p:spPr>
          <a:xfrm>
            <a:off x="3852000" y="1528560"/>
            <a:ext cx="4464000" cy="4680000"/>
          </a:xfrm>
          <a:prstGeom prst="rect">
            <a:avLst/>
          </a:prstGeom>
          <a:noFill/>
          <a:ln>
            <a:noFill/>
          </a:ln>
        </p:spPr>
        <p:txBody>
          <a:bodyPr>
            <a:normAutofit/>
          </a:bodyPr>
          <a:p>
            <a:pPr algn="just">
              <a:lnSpc>
                <a:spcPct val="100000"/>
              </a:lnSpc>
              <a:spcBef>
                <a:spcPts val="641"/>
              </a:spcBef>
            </a:pPr>
            <a:r>
              <a:rPr b="0" lang="it-IT" sz="3200" spc="-1" strike="noStrike">
                <a:solidFill>
                  <a:srgbClr val="000000"/>
                </a:solidFill>
                <a:latin typeface="Calibri"/>
              </a:rPr>
              <a:t>La mano di Paolo è rivolta verso il </a:t>
            </a:r>
            <a:r>
              <a:rPr b="1" lang="it-IT" sz="3200" spc="-1" strike="noStrike">
                <a:solidFill>
                  <a:srgbClr val="000000"/>
                </a:solidFill>
                <a:latin typeface="Calibri"/>
              </a:rPr>
              <a:t>giovane nella figura in basso</a:t>
            </a:r>
            <a:r>
              <a:rPr b="0" lang="it-IT" sz="3200" spc="-1" strike="noStrike">
                <a:solidFill>
                  <a:srgbClr val="000000"/>
                </a:solidFill>
                <a:latin typeface="Calibri"/>
              </a:rPr>
              <a:t>. Anch’egli con l’aureola o nimbo. E pronto a scrivere e ne ha tutto l’occorrente. </a:t>
            </a:r>
            <a:endParaRPr b="0" lang="it-IT" sz="3200" spc="-1" strike="noStrike">
              <a:latin typeface="Arial"/>
            </a:endParaRPr>
          </a:p>
          <a:p>
            <a:pPr algn="just">
              <a:lnSpc>
                <a:spcPct val="100000"/>
              </a:lnSpc>
              <a:spcBef>
                <a:spcPts val="641"/>
              </a:spcBef>
            </a:pPr>
            <a:r>
              <a:rPr b="1" lang="it-IT" sz="3200" spc="-1" strike="noStrike">
                <a:solidFill>
                  <a:srgbClr val="000000"/>
                </a:solidFill>
                <a:latin typeface="Calibri"/>
              </a:rPr>
              <a:t>Egli scrive non perché vede Paolo, bensì perché lo ascolta</a:t>
            </a:r>
            <a:r>
              <a:rPr b="0" lang="it-IT" sz="3200" spc="-1" strike="noStrike">
                <a:solidFill>
                  <a:srgbClr val="000000"/>
                </a:solidFill>
                <a:latin typeface="Calibri"/>
              </a:rPr>
              <a:t>: perciò il suo volto è rivolto e attento a ciò che deve cominciare a scrivere sulla sua tavoletta. Probabilmente è un suo segretario al quale Paolo detta le sue lettere o il suo collaboratore </a:t>
            </a:r>
            <a:r>
              <a:rPr b="1" lang="it-IT" sz="3200" spc="-1" strike="noStrike">
                <a:solidFill>
                  <a:srgbClr val="000000"/>
                </a:solidFill>
                <a:latin typeface="Calibri"/>
              </a:rPr>
              <a:t>Timoteo</a:t>
            </a:r>
            <a:r>
              <a:rPr b="0" lang="it-IT" sz="3200" spc="-1" strike="noStrike">
                <a:solidFill>
                  <a:srgbClr val="000000"/>
                </a:solidFill>
                <a:latin typeface="Calibri"/>
              </a:rPr>
              <a:t>, come spesso appare in altre miniature o nell’incipit dei codici delle lettere paoline. </a:t>
            </a:r>
            <a:endParaRPr b="0" lang="it-IT" sz="3200" spc="-1" strike="noStrike">
              <a:latin typeface="Arial"/>
            </a:endParaRPr>
          </a:p>
          <a:p>
            <a:pPr algn="just">
              <a:lnSpc>
                <a:spcPct val="100000"/>
              </a:lnSpc>
              <a:spcBef>
                <a:spcPts val="641"/>
              </a:spcBef>
            </a:pPr>
            <a:r>
              <a:rPr b="1" lang="it-IT" sz="3200" spc="-1" strike="noStrike">
                <a:solidFill>
                  <a:srgbClr val="000000"/>
                </a:solidFill>
                <a:latin typeface="Calibri"/>
              </a:rPr>
              <a:t>O forse Luca</a:t>
            </a:r>
            <a:r>
              <a:rPr b="0" lang="it-IT" sz="3200" spc="-1" strike="noStrike">
                <a:solidFill>
                  <a:srgbClr val="000000"/>
                </a:solidFill>
                <a:latin typeface="Calibri"/>
              </a:rPr>
              <a:t>, suo discepolo che scriverà i suoi Atti (cioè la sua storia, fatta di azioni e pensiero) nel libro degli </a:t>
            </a:r>
            <a:r>
              <a:rPr b="1" lang="it-IT" sz="3200" spc="-1" strike="noStrike">
                <a:solidFill>
                  <a:srgbClr val="000000"/>
                </a:solidFill>
                <a:latin typeface="Calibri"/>
              </a:rPr>
              <a:t>Atti dal cap. 9</a:t>
            </a:r>
            <a:r>
              <a:rPr b="0" lang="it-IT" sz="3200" spc="-1" strike="noStrike">
                <a:solidFill>
                  <a:srgbClr val="000000"/>
                </a:solidFill>
                <a:latin typeface="Calibri"/>
              </a:rPr>
              <a:t>,  [vocazione di Saulo/Paolo] </a:t>
            </a:r>
            <a:r>
              <a:rPr b="1" lang="it-IT" sz="3200" spc="-1" strike="noStrike">
                <a:solidFill>
                  <a:srgbClr val="000000"/>
                </a:solidFill>
                <a:latin typeface="Calibri"/>
              </a:rPr>
              <a:t>fino alla fine</a:t>
            </a:r>
            <a:r>
              <a:rPr b="0" lang="it-IT" sz="3200" spc="-1" strike="noStrike">
                <a:solidFill>
                  <a:srgbClr val="000000"/>
                </a:solidFill>
                <a:latin typeface="Calibri"/>
              </a:rPr>
              <a:t>, </a:t>
            </a:r>
            <a:r>
              <a:rPr b="1" lang="it-IT" sz="3200" spc="-1" strike="noStrike">
                <a:solidFill>
                  <a:srgbClr val="000000"/>
                </a:solidFill>
                <a:latin typeface="Calibri"/>
              </a:rPr>
              <a:t>al capitolo 28</a:t>
            </a:r>
            <a:r>
              <a:rPr b="0" lang="it-IT" sz="3200" spc="-1" strike="noStrike">
                <a:solidFill>
                  <a:srgbClr val="000000"/>
                </a:solidFill>
                <a:latin typeface="Calibri"/>
              </a:rPr>
              <a:t>, [Paolo a Roma] </a:t>
            </a:r>
            <a:endParaRPr b="0" lang="it-IT" sz="3200" spc="-1" strike="noStrike">
              <a:latin typeface="Arial"/>
            </a:endParaRPr>
          </a:p>
        </p:txBody>
      </p:sp>
      <p:pic>
        <p:nvPicPr>
          <p:cNvPr id="78" name="Picture 2" descr=""/>
          <p:cNvPicPr/>
          <p:nvPr/>
        </p:nvPicPr>
        <p:blipFill>
          <a:blip r:embed="rId1"/>
          <a:srcRect l="65284" t="46716" r="0" b="0"/>
          <a:stretch/>
        </p:blipFill>
        <p:spPr>
          <a:xfrm>
            <a:off x="888480" y="1556640"/>
            <a:ext cx="2620080" cy="5301000"/>
          </a:xfrm>
          <a:prstGeom prst="rect">
            <a:avLst/>
          </a:prstGeom>
          <a:ln>
            <a:noFill/>
          </a:ln>
        </p:spPr>
      </p:pic>
    </p:spTree>
  </p:cSld>
  <p:timing>
    <p:tnLst>
      <p:par>
        <p:cTn id="67" dur="indefinite" restart="never" nodeType="tmRoot">
          <p:childTnLst>
            <p:seq>
              <p:cTn id="68" dur="indefinite" nodeType="mainSeq"/>
              <p:prevCondLst>
                <p:cond delay="0" evt="onPrev">
                  <p:tgtEl>
                    <p:sldTgt/>
                  </p:tgtEl>
                </p:cond>
              </p:prevCondLst>
              <p:nextCondLst>
                <p:cond delay="0" evt="onNext">
                  <p:tgtEl>
                    <p:sldTgt/>
                  </p:tgtEl>
                </p:cond>
              </p:nextCondLst>
            </p:seq>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9" name="TextShape 1"/>
          <p:cNvSpPr txBox="1"/>
          <p:nvPr/>
        </p:nvSpPr>
        <p:spPr>
          <a:xfrm>
            <a:off x="611640" y="404640"/>
            <a:ext cx="7772040" cy="1007640"/>
          </a:xfrm>
          <a:prstGeom prst="rect">
            <a:avLst/>
          </a:prstGeom>
          <a:noFill/>
          <a:ln>
            <a:noFill/>
          </a:ln>
        </p:spPr>
        <p:txBody>
          <a:bodyPr anchor="ctr"/>
          <a:p>
            <a:pPr algn="ctr">
              <a:lnSpc>
                <a:spcPct val="100000"/>
              </a:lnSpc>
            </a:pPr>
            <a:r>
              <a:rPr b="1" lang="en-US" sz="3600" spc="-1" strike="noStrike">
                <a:solidFill>
                  <a:srgbClr val="ff0000"/>
                </a:solidFill>
                <a:latin typeface="Corbel"/>
              </a:rPr>
              <a:t>Folgorati da una voce e da un segno</a:t>
            </a:r>
            <a:endParaRPr b="0" lang="en-US" sz="3600" spc="-1" strike="noStrike">
              <a:solidFill>
                <a:srgbClr val="000000"/>
              </a:solidFill>
              <a:latin typeface="Calibri"/>
            </a:endParaRPr>
          </a:p>
        </p:txBody>
      </p:sp>
      <p:sp>
        <p:nvSpPr>
          <p:cNvPr id="80" name="TextShape 2"/>
          <p:cNvSpPr txBox="1"/>
          <p:nvPr/>
        </p:nvSpPr>
        <p:spPr>
          <a:xfrm>
            <a:off x="971640" y="1340640"/>
            <a:ext cx="7128360" cy="4297680"/>
          </a:xfrm>
          <a:prstGeom prst="rect">
            <a:avLst/>
          </a:prstGeom>
          <a:noFill/>
          <a:ln>
            <a:noFill/>
          </a:ln>
        </p:spPr>
        <p:txBody>
          <a:bodyPr>
            <a:normAutofit/>
          </a:bodyPr>
          <a:p>
            <a:pPr algn="ctr">
              <a:lnSpc>
                <a:spcPct val="100000"/>
              </a:lnSpc>
              <a:spcBef>
                <a:spcPts val="241"/>
              </a:spcBef>
            </a:pPr>
            <a:endParaRPr b="0" lang="it-IT" sz="3200" spc="-1" strike="noStrike">
              <a:latin typeface="Arial"/>
            </a:endParaRPr>
          </a:p>
          <a:p>
            <a:pPr algn="ctr">
              <a:lnSpc>
                <a:spcPct val="100000"/>
              </a:lnSpc>
              <a:spcBef>
                <a:spcPts val="241"/>
              </a:spcBef>
            </a:pPr>
            <a:r>
              <a:rPr b="1" lang="it-IT" sz="1200" spc="-1" strike="noStrike">
                <a:solidFill>
                  <a:srgbClr val="000000"/>
                </a:solidFill>
                <a:latin typeface="Roboto"/>
              </a:rPr>
              <a:t>PIETRO E PAOLO APOSTOLI NASCITA DELLA CHIESA</a:t>
            </a:r>
            <a:endParaRPr b="0" lang="it-IT" sz="1200" spc="-1" strike="noStrike">
              <a:latin typeface="Arial"/>
            </a:endParaRPr>
          </a:p>
          <a:p>
            <a:pPr algn="ctr">
              <a:lnSpc>
                <a:spcPct val="100000"/>
              </a:lnSpc>
              <a:spcBef>
                <a:spcPts val="241"/>
              </a:spcBef>
            </a:pPr>
            <a:r>
              <a:rPr b="0" lang="it-IT" sz="1200" spc="-1" strike="noStrike" u="sng">
                <a:solidFill>
                  <a:srgbClr val="8b8bff"/>
                </a:solidFill>
                <a:uFillTx/>
                <a:latin typeface="Calibri"/>
                <a:hlinkClick r:id="rId1"/>
              </a:rPr>
              <a:t>https</a:t>
            </a:r>
            <a:r>
              <a:rPr b="0" lang="it-IT" sz="1200" spc="-1" strike="noStrike" u="sng">
                <a:solidFill>
                  <a:srgbClr val="8b8bff"/>
                </a:solidFill>
                <a:uFillTx/>
                <a:latin typeface="Calibri"/>
                <a:hlinkClick r:id="rId2"/>
              </a:rPr>
              <a:t>://</a:t>
            </a:r>
            <a:r>
              <a:rPr b="0" lang="it-IT" sz="1200" spc="-1" strike="noStrike" u="sng">
                <a:solidFill>
                  <a:srgbClr val="8b8bff"/>
                </a:solidFill>
                <a:uFillTx/>
                <a:latin typeface="Calibri"/>
                <a:hlinkClick r:id="rId3"/>
              </a:rPr>
              <a:t>youtu.be/YX6OpJW-</a:t>
            </a:r>
            <a:endParaRPr b="0" lang="it-IT" sz="1200" spc="-1" strike="noStrike">
              <a:latin typeface="Arial"/>
            </a:endParaRPr>
          </a:p>
          <a:p>
            <a:pPr algn="ctr">
              <a:lnSpc>
                <a:spcPct val="100000"/>
              </a:lnSpc>
              <a:spcBef>
                <a:spcPts val="241"/>
              </a:spcBef>
            </a:pPr>
            <a:r>
              <a:rPr b="0" lang="it-IT" sz="1200" spc="-1" strike="noStrike">
                <a:solidFill>
                  <a:srgbClr val="8b8b8b"/>
                </a:solidFill>
                <a:latin typeface="Calibri"/>
              </a:rPr>
              <a:t>( da4,02 a  11,40)</a:t>
            </a:r>
            <a:endParaRPr b="0" lang="it-IT" sz="1200" spc="-1" strike="noStrike">
              <a:latin typeface="Arial"/>
            </a:endParaRPr>
          </a:p>
          <a:p>
            <a:pPr algn="ctr">
              <a:lnSpc>
                <a:spcPct val="100000"/>
              </a:lnSpc>
              <a:spcBef>
                <a:spcPts val="241"/>
              </a:spcBef>
            </a:pPr>
            <a:endParaRPr b="0" lang="it-IT" sz="1200" spc="-1" strike="noStrike">
              <a:latin typeface="Arial"/>
            </a:endParaRPr>
          </a:p>
          <a:p>
            <a:pPr algn="ctr">
              <a:lnSpc>
                <a:spcPct val="100000"/>
              </a:lnSpc>
              <a:spcBef>
                <a:spcPts val="241"/>
              </a:spcBef>
            </a:pPr>
            <a:endParaRPr b="0" lang="it-IT" sz="1200" spc="-1" strike="noStrike">
              <a:latin typeface="Arial"/>
            </a:endParaRPr>
          </a:p>
          <a:p>
            <a:pPr algn="ctr">
              <a:lnSpc>
                <a:spcPct val="100000"/>
              </a:lnSpc>
              <a:spcBef>
                <a:spcPts val="241"/>
              </a:spcBef>
            </a:pPr>
            <a:endParaRPr b="0" lang="it-IT" sz="1200" spc="-1" strike="noStrike">
              <a:latin typeface="Arial"/>
            </a:endParaRPr>
          </a:p>
          <a:p>
            <a:pPr algn="ctr">
              <a:lnSpc>
                <a:spcPct val="100000"/>
              </a:lnSpc>
              <a:spcBef>
                <a:spcPts val="241"/>
              </a:spcBef>
            </a:pPr>
            <a:endParaRPr b="0" lang="it-IT" sz="1200" spc="-1" strike="noStrike">
              <a:latin typeface="Arial"/>
            </a:endParaRPr>
          </a:p>
          <a:p>
            <a:pPr algn="ctr">
              <a:lnSpc>
                <a:spcPct val="100000"/>
              </a:lnSpc>
              <a:spcBef>
                <a:spcPts val="241"/>
              </a:spcBef>
            </a:pPr>
            <a:endParaRPr b="0" lang="it-IT" sz="1200" spc="-1" strike="noStrike">
              <a:latin typeface="Arial"/>
            </a:endParaRPr>
          </a:p>
          <a:p>
            <a:pPr algn="ctr">
              <a:lnSpc>
                <a:spcPct val="100000"/>
              </a:lnSpc>
              <a:spcBef>
                <a:spcPts val="241"/>
              </a:spcBef>
            </a:pPr>
            <a:endParaRPr b="0" lang="it-IT" sz="1200" spc="-1" strike="noStrike">
              <a:latin typeface="Arial"/>
            </a:endParaRPr>
          </a:p>
          <a:p>
            <a:pPr algn="ctr">
              <a:lnSpc>
                <a:spcPct val="100000"/>
              </a:lnSpc>
              <a:spcBef>
                <a:spcPts val="241"/>
              </a:spcBef>
            </a:pPr>
            <a:endParaRPr b="0" lang="it-IT" sz="1200" spc="-1" strike="noStrike">
              <a:latin typeface="Arial"/>
            </a:endParaRPr>
          </a:p>
          <a:p>
            <a:pPr algn="ctr">
              <a:lnSpc>
                <a:spcPct val="100000"/>
              </a:lnSpc>
              <a:spcBef>
                <a:spcPts val="241"/>
              </a:spcBef>
            </a:pPr>
            <a:endParaRPr b="0" lang="it-IT" sz="1200" spc="-1" strike="noStrike">
              <a:latin typeface="Arial"/>
            </a:endParaRPr>
          </a:p>
          <a:p>
            <a:pPr algn="ctr">
              <a:lnSpc>
                <a:spcPct val="100000"/>
              </a:lnSpc>
              <a:spcBef>
                <a:spcPts val="241"/>
              </a:spcBef>
            </a:pPr>
            <a:endParaRPr b="0" lang="it-IT" sz="1200" spc="-1" strike="noStrike">
              <a:latin typeface="Arial"/>
            </a:endParaRPr>
          </a:p>
          <a:p>
            <a:pPr algn="ctr">
              <a:lnSpc>
                <a:spcPct val="100000"/>
              </a:lnSpc>
              <a:spcBef>
                <a:spcPts val="241"/>
              </a:spcBef>
            </a:pPr>
            <a:endParaRPr b="0" lang="it-IT" sz="1200" spc="-1" strike="noStrike">
              <a:latin typeface="Arial"/>
            </a:endParaRPr>
          </a:p>
          <a:p>
            <a:pPr algn="ctr">
              <a:lnSpc>
                <a:spcPct val="100000"/>
              </a:lnSpc>
              <a:spcBef>
                <a:spcPts val="241"/>
              </a:spcBef>
            </a:pPr>
            <a:endParaRPr b="0" lang="it-IT" sz="1200" spc="-1" strike="noStrike">
              <a:latin typeface="Arial"/>
            </a:endParaRPr>
          </a:p>
          <a:p>
            <a:pPr algn="ctr">
              <a:lnSpc>
                <a:spcPct val="100000"/>
              </a:lnSpc>
              <a:spcBef>
                <a:spcPts val="241"/>
              </a:spcBef>
            </a:pPr>
            <a:endParaRPr b="0" lang="it-IT" sz="1200" spc="-1" strike="noStrike">
              <a:latin typeface="Arial"/>
            </a:endParaRPr>
          </a:p>
          <a:p>
            <a:pPr algn="ctr">
              <a:lnSpc>
                <a:spcPct val="100000"/>
              </a:lnSpc>
              <a:spcBef>
                <a:spcPts val="241"/>
              </a:spcBef>
            </a:pPr>
            <a:endParaRPr b="0" lang="it-IT" sz="1200" spc="-1" strike="noStrike">
              <a:latin typeface="Arial"/>
            </a:endParaRPr>
          </a:p>
          <a:p>
            <a:pPr algn="ctr">
              <a:lnSpc>
                <a:spcPct val="100000"/>
              </a:lnSpc>
              <a:spcBef>
                <a:spcPts val="241"/>
              </a:spcBef>
            </a:pPr>
            <a:r>
              <a:rPr b="0" lang="it-IT" sz="1200" spc="-1" strike="noStrike">
                <a:solidFill>
                  <a:srgbClr val="000000"/>
                </a:solidFill>
                <a:latin typeface="Calibri"/>
              </a:rPr>
              <a:t>Come si presentano ai nostri occhi, agli occhi dei giovani questi due discepoli, </a:t>
            </a:r>
            <a:r>
              <a:rPr b="1" lang="it-IT" sz="1200" spc="-1" strike="noStrike">
                <a:solidFill>
                  <a:srgbClr val="000000"/>
                </a:solidFill>
                <a:latin typeface="Calibri"/>
              </a:rPr>
              <a:t>colonne portanti </a:t>
            </a:r>
            <a:r>
              <a:rPr b="0" lang="it-IT" sz="1200" spc="-1" strike="noStrike">
                <a:solidFill>
                  <a:srgbClr val="000000"/>
                </a:solidFill>
                <a:latin typeface="Calibri"/>
              </a:rPr>
              <a:t>della Chiesa?</a:t>
            </a:r>
            <a:endParaRPr b="0" lang="it-IT" sz="1200" spc="-1" strike="noStrike">
              <a:latin typeface="Arial"/>
            </a:endParaRPr>
          </a:p>
          <a:p>
            <a:pPr algn="ctr">
              <a:lnSpc>
                <a:spcPct val="100000"/>
              </a:lnSpc>
              <a:spcBef>
                <a:spcPts val="241"/>
              </a:spcBef>
            </a:pPr>
            <a:endParaRPr b="0" lang="it-IT" sz="1200" spc="-1" strike="noStrike">
              <a:latin typeface="Arial"/>
            </a:endParaRPr>
          </a:p>
        </p:txBody>
      </p:sp>
      <p:pic>
        <p:nvPicPr>
          <p:cNvPr id="81" name="Immagine 3" descr=""/>
          <p:cNvPicPr/>
          <p:nvPr/>
        </p:nvPicPr>
        <p:blipFill>
          <a:blip r:embed="rId4"/>
          <a:stretch/>
        </p:blipFill>
        <p:spPr>
          <a:xfrm>
            <a:off x="3130560" y="2421000"/>
            <a:ext cx="2882520" cy="2361960"/>
          </a:xfrm>
          <a:prstGeom prst="rect">
            <a:avLst/>
          </a:prstGeom>
          <a:ln>
            <a:noFill/>
          </a:ln>
        </p:spPr>
      </p:pic>
    </p:spTree>
  </p:cSld>
  <p:timing>
    <p:tnLst>
      <p:par>
        <p:cTn id="69" dur="indefinite" restart="never" nodeType="tmRoot">
          <p:childTnLst>
            <p:seq>
              <p:cTn id="70" dur="indefinite" nodeType="mainSeq"/>
              <p:prevCondLst>
                <p:cond delay="0" evt="onPrev">
                  <p:tgtEl>
                    <p:sldTgt/>
                  </p:tgtEl>
                </p:cond>
              </p:prevCondLst>
              <p:nextCondLst>
                <p:cond delay="0" evt="onNext">
                  <p:tgtEl>
                    <p:sldTgt/>
                  </p:tgtEl>
                </p:cond>
              </p:nextCondLst>
            </p:seq>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2" name="TextShape 1"/>
          <p:cNvSpPr txBox="1"/>
          <p:nvPr/>
        </p:nvSpPr>
        <p:spPr>
          <a:xfrm>
            <a:off x="683640" y="279000"/>
            <a:ext cx="7772040" cy="1469520"/>
          </a:xfrm>
          <a:prstGeom prst="rect">
            <a:avLst/>
          </a:prstGeom>
          <a:noFill/>
          <a:ln>
            <a:noFill/>
          </a:ln>
        </p:spPr>
        <p:txBody>
          <a:bodyPr anchor="ctr">
            <a:normAutofit/>
          </a:bodyPr>
          <a:p>
            <a:pPr algn="ctr">
              <a:lnSpc>
                <a:spcPct val="100000"/>
              </a:lnSpc>
            </a:pPr>
            <a:br/>
            <a:r>
              <a:rPr b="1" lang="en-US" sz="3600" spc="-1" strike="noStrike">
                <a:solidFill>
                  <a:srgbClr val="ff0000"/>
                </a:solidFill>
                <a:latin typeface="Corbel"/>
              </a:rPr>
              <a:t>PAOLO …</a:t>
            </a:r>
            <a:br/>
            <a:endParaRPr b="0" lang="en-US" sz="3600" spc="-1" strike="noStrike">
              <a:solidFill>
                <a:srgbClr val="000000"/>
              </a:solidFill>
              <a:latin typeface="Calibri"/>
            </a:endParaRPr>
          </a:p>
        </p:txBody>
      </p:sp>
      <p:sp>
        <p:nvSpPr>
          <p:cNvPr id="83" name="TextShape 2"/>
          <p:cNvSpPr txBox="1"/>
          <p:nvPr/>
        </p:nvSpPr>
        <p:spPr>
          <a:xfrm>
            <a:off x="827640" y="1225800"/>
            <a:ext cx="7632360" cy="4867200"/>
          </a:xfrm>
          <a:prstGeom prst="rect">
            <a:avLst/>
          </a:prstGeom>
          <a:noFill/>
          <a:ln>
            <a:noFill/>
          </a:ln>
        </p:spPr>
        <p:txBody>
          <a:bodyPr>
            <a:normAutofit/>
          </a:bodyPr>
          <a:p>
            <a:pPr algn="ctr">
              <a:lnSpc>
                <a:spcPct val="100000"/>
              </a:lnSpc>
              <a:spcBef>
                <a:spcPts val="641"/>
              </a:spcBef>
            </a:pPr>
            <a:endParaRPr b="0" lang="it-IT" sz="3200" spc="-1" strike="noStrike">
              <a:latin typeface="Arial"/>
            </a:endParaRPr>
          </a:p>
          <a:p>
            <a:pPr algn="ctr">
              <a:lnSpc>
                <a:spcPct val="100000"/>
              </a:lnSpc>
              <a:spcBef>
                <a:spcPts val="641"/>
              </a:spcBef>
            </a:pPr>
            <a:endParaRPr b="0" lang="it-IT" sz="3200" spc="-1" strike="noStrike">
              <a:latin typeface="Arial"/>
            </a:endParaRPr>
          </a:p>
          <a:p>
            <a:pPr algn="just">
              <a:lnSpc>
                <a:spcPct val="100000"/>
              </a:lnSpc>
              <a:spcBef>
                <a:spcPts val="1120"/>
              </a:spcBef>
            </a:pPr>
            <a:r>
              <a:rPr b="0" lang="it-IT" sz="5600" spc="-1" strike="noStrike">
                <a:solidFill>
                  <a:srgbClr val="000000"/>
                </a:solidFill>
                <a:latin typeface="Calibri"/>
              </a:rPr>
              <a:t>In questa sua autopresentazione o periautologia, Paolo non sta esagerando. La sua identità di apostolo di Gesù Cristo ha visto anche reali e documentabili difficoltà affrontate per amore di Gesù Cristo.</a:t>
            </a:r>
            <a:endParaRPr b="0" lang="it-IT" sz="5600" spc="-1" strike="noStrike">
              <a:latin typeface="Arial"/>
            </a:endParaRPr>
          </a:p>
          <a:p>
            <a:pPr algn="just">
              <a:lnSpc>
                <a:spcPct val="100000"/>
              </a:lnSpc>
              <a:spcBef>
                <a:spcPts val="1120"/>
              </a:spcBef>
            </a:pPr>
            <a:r>
              <a:rPr b="1" lang="it-IT" sz="5600" spc="-1" strike="noStrike">
                <a:solidFill>
                  <a:srgbClr val="000000"/>
                </a:solidFill>
                <a:latin typeface="Calibri"/>
              </a:rPr>
              <a:t>Paolo non è un eroe </a:t>
            </a:r>
            <a:r>
              <a:rPr b="0" lang="it-IT" sz="5600" spc="-1" strike="noStrike">
                <a:solidFill>
                  <a:srgbClr val="000000"/>
                </a:solidFill>
                <a:latin typeface="Calibri"/>
              </a:rPr>
              <a:t>(pur avendo un ideale per il quale è capace anche di vivere e di morire) ma un </a:t>
            </a:r>
            <a:r>
              <a:rPr b="1" lang="it-IT" sz="5600" spc="-1" strike="noStrike">
                <a:solidFill>
                  <a:srgbClr val="000000"/>
                </a:solidFill>
                <a:latin typeface="Calibri"/>
              </a:rPr>
              <a:t>apostolo</a:t>
            </a:r>
            <a:r>
              <a:rPr b="0" lang="it-IT" sz="5600" spc="-1" strike="noStrike">
                <a:solidFill>
                  <a:srgbClr val="000000"/>
                </a:solidFill>
                <a:latin typeface="Calibri"/>
              </a:rPr>
              <a:t> che viaggia per annunciare il Vangelo di quel Gesù Cristo verso cui si sente convertito.</a:t>
            </a:r>
            <a:endParaRPr b="0" lang="it-IT" sz="5600" spc="-1" strike="noStrike">
              <a:latin typeface="Arial"/>
            </a:endParaRPr>
          </a:p>
          <a:p>
            <a:pPr algn="just">
              <a:lnSpc>
                <a:spcPct val="100000"/>
              </a:lnSpc>
              <a:spcBef>
                <a:spcPts val="981"/>
              </a:spcBef>
            </a:pPr>
            <a:endParaRPr b="0" lang="it-IT" sz="5600" spc="-1" strike="noStrike">
              <a:latin typeface="Arial"/>
            </a:endParaRPr>
          </a:p>
          <a:p>
            <a:pPr algn="ctr">
              <a:lnSpc>
                <a:spcPct val="100000"/>
              </a:lnSpc>
              <a:spcBef>
                <a:spcPts val="1281"/>
              </a:spcBef>
            </a:pPr>
            <a:r>
              <a:rPr b="1" lang="it-IT" sz="6400" spc="-1" strike="noStrike">
                <a:solidFill>
                  <a:srgbClr val="ff0000"/>
                </a:solidFill>
                <a:latin typeface="Calibri"/>
              </a:rPr>
              <a:t>Due linee di proposta di attività:</a:t>
            </a:r>
            <a:endParaRPr b="0" lang="it-IT" sz="6400" spc="-1" strike="noStrike">
              <a:latin typeface="Arial"/>
            </a:endParaRPr>
          </a:p>
          <a:p>
            <a:pPr algn="just">
              <a:lnSpc>
                <a:spcPct val="100000"/>
              </a:lnSpc>
              <a:spcBef>
                <a:spcPts val="981"/>
              </a:spcBef>
            </a:pPr>
            <a:endParaRPr b="0" lang="it-IT" sz="6400" spc="-1" strike="noStrike">
              <a:latin typeface="Arial"/>
            </a:endParaRPr>
          </a:p>
          <a:p>
            <a:pPr algn="just">
              <a:lnSpc>
                <a:spcPct val="100000"/>
              </a:lnSpc>
              <a:spcBef>
                <a:spcPts val="981"/>
              </a:spcBef>
            </a:pPr>
            <a:endParaRPr b="0" lang="it-IT" sz="6400" spc="-1" strike="noStrike">
              <a:latin typeface="Arial"/>
            </a:endParaRPr>
          </a:p>
          <a:p>
            <a:pPr algn="just">
              <a:lnSpc>
                <a:spcPct val="100000"/>
              </a:lnSpc>
              <a:spcBef>
                <a:spcPts val="1120"/>
              </a:spcBef>
            </a:pPr>
            <a:r>
              <a:rPr b="1" lang="it-IT" sz="5600" spc="-1" strike="noStrike">
                <a:solidFill>
                  <a:srgbClr val="ff0000"/>
                </a:solidFill>
                <a:latin typeface="Calibri"/>
              </a:rPr>
              <a:t>1</a:t>
            </a:r>
            <a:r>
              <a:rPr b="0" lang="it-IT" sz="5600" spc="-1" strike="noStrike">
                <a:solidFill>
                  <a:srgbClr val="000000"/>
                </a:solidFill>
                <a:latin typeface="Calibri"/>
              </a:rPr>
              <a:t>. Far conoscere queste difficoltà allo studente potrebbe indurlo a percepire l’alto valore della testimonianza che Paolo dà con questo scritto alla comunità dei cristiani di Filippi (in Asia Minore).</a:t>
            </a:r>
            <a:endParaRPr b="0" lang="it-IT" sz="5600" spc="-1" strike="noStrike">
              <a:latin typeface="Arial"/>
            </a:endParaRPr>
          </a:p>
          <a:p>
            <a:pPr algn="just">
              <a:lnSpc>
                <a:spcPct val="100000"/>
              </a:lnSpc>
              <a:spcBef>
                <a:spcPts val="1120"/>
              </a:spcBef>
            </a:pPr>
            <a:r>
              <a:rPr b="0" lang="it-IT" sz="5600" spc="-1" strike="noStrike">
                <a:solidFill>
                  <a:srgbClr val="000000"/>
                </a:solidFill>
                <a:latin typeface="Calibri"/>
              </a:rPr>
              <a:t>Il suo discepolo Luca ha documentato negli seconda parte (dal capitolo 9 in poi) degli Atti degli Apostoli (a volte chiamata anche Atti di Paolo) i viaggi e le vicende, gli eventi, i fatti che Paolo ha affrontato: invitare lo studente a ricostruirle mediante la documentazione negli scritti neotestamentari, facendo anche riferimento ­ su una carta geografica del Mediterraneo ­ alle città dove Paolo è stato di fronte a queste difficoltà.</a:t>
            </a:r>
            <a:endParaRPr b="0" lang="it-IT" sz="5600" spc="-1" strike="noStrike">
              <a:latin typeface="Arial"/>
            </a:endParaRPr>
          </a:p>
          <a:p>
            <a:pPr algn="just">
              <a:lnSpc>
                <a:spcPct val="100000"/>
              </a:lnSpc>
              <a:spcBef>
                <a:spcPts val="1120"/>
              </a:spcBef>
            </a:pPr>
            <a:r>
              <a:rPr b="0" lang="it-IT" sz="5600" spc="-1" strike="noStrike">
                <a:solidFill>
                  <a:srgbClr val="000000"/>
                </a:solidFill>
                <a:latin typeface="Calibri"/>
              </a:rPr>
              <a:t>Due campi di ricerca:</a:t>
            </a:r>
            <a:endParaRPr b="0" lang="it-IT" sz="5600" spc="-1" strike="noStrike">
              <a:latin typeface="Arial"/>
            </a:endParaRPr>
          </a:p>
          <a:p>
            <a:pPr algn="just">
              <a:lnSpc>
                <a:spcPct val="100000"/>
              </a:lnSpc>
              <a:spcBef>
                <a:spcPts val="1120"/>
              </a:spcBef>
            </a:pPr>
            <a:endParaRPr b="0" lang="it-IT" sz="5600" spc="-1" strike="noStrike">
              <a:latin typeface="Arial"/>
            </a:endParaRPr>
          </a:p>
          <a:p>
            <a:pPr algn="just">
              <a:lnSpc>
                <a:spcPct val="100000"/>
              </a:lnSpc>
              <a:spcBef>
                <a:spcPts val="1120"/>
              </a:spcBef>
            </a:pPr>
            <a:r>
              <a:rPr b="0" lang="it-IT" sz="5600" spc="-1" strike="noStrike">
                <a:solidFill>
                  <a:srgbClr val="000000"/>
                </a:solidFill>
                <a:latin typeface="Calibri"/>
              </a:rPr>
              <a:t>• </a:t>
            </a:r>
            <a:r>
              <a:rPr b="0" lang="it-IT" sz="5600" spc="-1" strike="noStrike">
                <a:solidFill>
                  <a:srgbClr val="000000"/>
                </a:solidFill>
                <a:latin typeface="Calibri"/>
              </a:rPr>
              <a:t>per gli avvenimenti della sua vita (cfr. soprattutto At 9 fino alla fine)</a:t>
            </a:r>
            <a:endParaRPr b="0" lang="it-IT" sz="5600" spc="-1" strike="noStrike">
              <a:latin typeface="Arial"/>
            </a:endParaRPr>
          </a:p>
          <a:p>
            <a:pPr algn="just">
              <a:lnSpc>
                <a:spcPct val="100000"/>
              </a:lnSpc>
              <a:spcBef>
                <a:spcPts val="1120"/>
              </a:spcBef>
            </a:pPr>
            <a:endParaRPr b="0" lang="it-IT" sz="5600" spc="-1" strike="noStrike">
              <a:latin typeface="Arial"/>
            </a:endParaRPr>
          </a:p>
          <a:p>
            <a:pPr algn="just">
              <a:lnSpc>
                <a:spcPct val="100000"/>
              </a:lnSpc>
              <a:spcBef>
                <a:spcPts val="1120"/>
              </a:spcBef>
            </a:pPr>
            <a:r>
              <a:rPr b="0" lang="it-IT" sz="5600" spc="-1" strike="noStrike">
                <a:solidFill>
                  <a:srgbClr val="000000"/>
                </a:solidFill>
                <a:latin typeface="Calibri"/>
              </a:rPr>
              <a:t>• </a:t>
            </a:r>
            <a:r>
              <a:rPr b="0" lang="it-IT" sz="5600" spc="-1" strike="noStrike">
                <a:solidFill>
                  <a:srgbClr val="000000"/>
                </a:solidFill>
                <a:latin typeface="Calibri"/>
              </a:rPr>
              <a:t>per la conoscenza delle difficoltà affrontate e che Paolo stesso racconta, vedi il testo della 2Cor 11,1-33 in cui Paolo elogia se stesso non come qui in Fil 1,12-26 con un periautologia ma con una elencazione di difficoltà, sofferenze e fatiche affrontate per annunciare Colui che gli permette di dire </a:t>
            </a:r>
            <a:r>
              <a:rPr b="1" lang="it-IT" sz="5600" spc="-1" strike="noStrike">
                <a:solidFill>
                  <a:srgbClr val="000000"/>
                </a:solidFill>
                <a:latin typeface="Calibri"/>
              </a:rPr>
              <a:t>mihi vivere Christus est</a:t>
            </a:r>
            <a:r>
              <a:rPr b="0" lang="it-IT" sz="5600" spc="-1" strike="noStrike">
                <a:solidFill>
                  <a:srgbClr val="000000"/>
                </a:solidFill>
                <a:latin typeface="Calibri"/>
              </a:rPr>
              <a:t> (la cui traduzione è “Per me vivere è Cristo”).</a:t>
            </a:r>
            <a:endParaRPr b="0" lang="it-IT" sz="5600" spc="-1" strike="noStrike">
              <a:latin typeface="Arial"/>
            </a:endParaRPr>
          </a:p>
        </p:txBody>
      </p:sp>
      <p:sp>
        <p:nvSpPr>
          <p:cNvPr id="84" name="CustomShape 3"/>
          <p:cNvSpPr/>
          <p:nvPr/>
        </p:nvSpPr>
        <p:spPr>
          <a:xfrm>
            <a:off x="10109160" y="1225800"/>
            <a:ext cx="2285640" cy="303480"/>
          </a:xfrm>
          <a:prstGeom prst="rect">
            <a:avLst/>
          </a:prstGeom>
          <a:noFill/>
          <a:ln>
            <a:noFill/>
          </a:ln>
        </p:spPr>
        <p:style>
          <a:lnRef idx="0"/>
          <a:fillRef idx="0"/>
          <a:effectRef idx="0"/>
          <a:fontRef idx="minor"/>
        </p:style>
        <p:txBody>
          <a:bodyPr lIns="90000" rIns="90000" tIns="45000" bIns="45000"/>
          <a:p>
            <a:pPr algn="ctr">
              <a:lnSpc>
                <a:spcPct val="100000"/>
              </a:lnSpc>
              <a:spcBef>
                <a:spcPts val="281"/>
              </a:spcBef>
            </a:pPr>
            <a:r>
              <a:rPr b="0" lang="it-IT" sz="1400" spc="-1" strike="noStrike" u="sng">
                <a:solidFill>
                  <a:srgbClr val="8b8bff"/>
                </a:solidFill>
                <a:uFillTx/>
                <a:latin typeface="Calibri"/>
                <a:hlinkClick r:id="rId1"/>
              </a:rPr>
              <a:t>https://youtu.be/rsnYi3RqblA</a:t>
            </a:r>
            <a:endParaRPr b="0" lang="it-IT" sz="1400" spc="-1" strike="noStrike">
              <a:latin typeface="Arial"/>
            </a:endParaRPr>
          </a:p>
        </p:txBody>
      </p:sp>
    </p:spTree>
  </p:cSld>
  <p:timing>
    <p:tnLst>
      <p:par>
        <p:cTn id="71" dur="indefinite" restart="never" nodeType="tmRoot">
          <p:childTnLst>
            <p:seq>
              <p:cTn id="72" dur="indefinite" nodeType="mainSeq"/>
              <p:prevCondLst>
                <p:cond delay="0" evt="onPrev">
                  <p:tgtEl>
                    <p:sldTgt/>
                  </p:tgtEl>
                </p:cond>
              </p:prevCondLst>
              <p:nextCondLst>
                <p:cond delay="0" evt="onNext">
                  <p:tgtEl>
                    <p:sldTgt/>
                  </p:tgtEl>
                </p:cond>
              </p:nextCondLst>
            </p:seq>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5" name="TextShape 1"/>
          <p:cNvSpPr txBox="1"/>
          <p:nvPr/>
        </p:nvSpPr>
        <p:spPr>
          <a:xfrm>
            <a:off x="611640" y="404640"/>
            <a:ext cx="7772040" cy="935640"/>
          </a:xfrm>
          <a:prstGeom prst="rect">
            <a:avLst/>
          </a:prstGeom>
          <a:noFill/>
          <a:ln>
            <a:noFill/>
          </a:ln>
        </p:spPr>
        <p:txBody>
          <a:bodyPr anchor="ctr"/>
          <a:p>
            <a:pPr algn="ctr">
              <a:lnSpc>
                <a:spcPct val="100000"/>
              </a:lnSpc>
            </a:pPr>
            <a:r>
              <a:rPr b="1" lang="en-US" sz="3200" spc="-1" strike="noStrike">
                <a:solidFill>
                  <a:srgbClr val="ff0000"/>
                </a:solidFill>
                <a:latin typeface="Corbel"/>
              </a:rPr>
              <a:t>PAOLO …</a:t>
            </a:r>
            <a:endParaRPr b="0" lang="en-US" sz="3200" spc="-1" strike="noStrike">
              <a:solidFill>
                <a:srgbClr val="000000"/>
              </a:solidFill>
              <a:latin typeface="Calibri"/>
            </a:endParaRPr>
          </a:p>
        </p:txBody>
      </p:sp>
      <p:sp>
        <p:nvSpPr>
          <p:cNvPr id="86" name="TextShape 2"/>
          <p:cNvSpPr txBox="1"/>
          <p:nvPr/>
        </p:nvSpPr>
        <p:spPr>
          <a:xfrm>
            <a:off x="611640" y="1628640"/>
            <a:ext cx="7776360" cy="5040360"/>
          </a:xfrm>
          <a:prstGeom prst="rect">
            <a:avLst/>
          </a:prstGeom>
          <a:noFill/>
          <a:ln>
            <a:noFill/>
          </a:ln>
        </p:spPr>
        <p:txBody>
          <a:bodyPr>
            <a:normAutofit/>
          </a:bodyPr>
          <a:p>
            <a:pPr algn="ctr">
              <a:lnSpc>
                <a:spcPct val="100000"/>
              </a:lnSpc>
              <a:spcBef>
                <a:spcPts val="1001"/>
              </a:spcBef>
            </a:pPr>
            <a:r>
              <a:rPr b="0" lang="it-IT" sz="4000" spc="-1" strike="noStrike">
                <a:solidFill>
                  <a:srgbClr val="000000"/>
                </a:solidFill>
                <a:latin typeface="Calibri"/>
              </a:rPr>
              <a:t>La </a:t>
            </a:r>
            <a:r>
              <a:rPr b="1" lang="it-IT" sz="5000" spc="-1" strike="noStrike">
                <a:solidFill>
                  <a:srgbClr val="000000"/>
                </a:solidFill>
                <a:latin typeface="Calibri"/>
              </a:rPr>
              <a:t>Chiesa</a:t>
            </a:r>
            <a:r>
              <a:rPr b="0" lang="it-IT" sz="4000" spc="-1" strike="noStrike">
                <a:solidFill>
                  <a:srgbClr val="000000"/>
                </a:solidFill>
                <a:latin typeface="Calibri"/>
              </a:rPr>
              <a:t> fondata e stabilita a Roma dagli apostoli conserva un ricco tesoro perché  essi hanno ammassato nella maniera più piena tutto ciò che riguarda la Verità, affinchè chiunque vuole prenda da lei la bevanda della Vita (</a:t>
            </a:r>
            <a:r>
              <a:rPr b="1" lang="it-IT" sz="4000" spc="-1" strike="noStrike">
                <a:solidFill>
                  <a:srgbClr val="000000"/>
                </a:solidFill>
                <a:latin typeface="Calibri"/>
              </a:rPr>
              <a:t>Ireneo di Lione</a:t>
            </a:r>
            <a:r>
              <a:rPr b="0" lang="it-IT" sz="4000" spc="-1" strike="noStrike">
                <a:solidFill>
                  <a:srgbClr val="000000"/>
                </a:solidFill>
                <a:latin typeface="Calibri"/>
              </a:rPr>
              <a:t>)</a:t>
            </a:r>
            <a:endParaRPr b="0" lang="it-IT" sz="4000" spc="-1" strike="noStrike">
              <a:latin typeface="Arial"/>
            </a:endParaRPr>
          </a:p>
          <a:p>
            <a:pPr algn="ctr">
              <a:lnSpc>
                <a:spcPct val="100000"/>
              </a:lnSpc>
              <a:spcBef>
                <a:spcPts val="799"/>
              </a:spcBef>
            </a:pPr>
            <a:endParaRPr b="0" lang="it-IT" sz="4000" spc="-1" strike="noStrike">
              <a:latin typeface="Arial"/>
            </a:endParaRPr>
          </a:p>
          <a:p>
            <a:pPr algn="ctr">
              <a:lnSpc>
                <a:spcPct val="100000"/>
              </a:lnSpc>
              <a:spcBef>
                <a:spcPts val="799"/>
              </a:spcBef>
            </a:pPr>
            <a:r>
              <a:rPr b="1" lang="it-IT" sz="4000" spc="-1" strike="noStrike">
                <a:solidFill>
                  <a:srgbClr val="ff0000"/>
                </a:solidFill>
                <a:latin typeface="Calibri"/>
              </a:rPr>
              <a:t>Due linee di proposta di attività:</a:t>
            </a:r>
            <a:endParaRPr b="0" lang="it-IT" sz="4000" spc="-1" strike="noStrike">
              <a:latin typeface="Arial"/>
            </a:endParaRPr>
          </a:p>
          <a:p>
            <a:pPr algn="ctr">
              <a:lnSpc>
                <a:spcPct val="100000"/>
              </a:lnSpc>
              <a:spcBef>
                <a:spcPts val="641"/>
              </a:spcBef>
            </a:pPr>
            <a:endParaRPr b="0" lang="it-IT" sz="4000" spc="-1" strike="noStrike">
              <a:latin typeface="Arial"/>
            </a:endParaRPr>
          </a:p>
          <a:p>
            <a:pPr algn="just">
              <a:lnSpc>
                <a:spcPct val="100000"/>
              </a:lnSpc>
              <a:spcBef>
                <a:spcPts val="799"/>
              </a:spcBef>
            </a:pPr>
            <a:r>
              <a:rPr b="1" lang="it-IT" sz="4000" spc="-1" strike="noStrike">
                <a:solidFill>
                  <a:srgbClr val="ff0000"/>
                </a:solidFill>
                <a:latin typeface="Calibri"/>
              </a:rPr>
              <a:t>2</a:t>
            </a:r>
            <a:r>
              <a:rPr b="0" lang="it-IT" sz="4000" spc="-1" strike="noStrike">
                <a:solidFill>
                  <a:srgbClr val="000000"/>
                </a:solidFill>
                <a:latin typeface="Calibri"/>
              </a:rPr>
              <a:t>. Paolo parla di vivere e di morire, di vita e di morte. Individuare in questi non facili versetti alcune costanti del pensiero di Paolo e la sua personalità;</a:t>
            </a:r>
            <a:endParaRPr b="0" lang="it-IT" sz="4000" spc="-1" strike="noStrike">
              <a:latin typeface="Arial"/>
            </a:endParaRPr>
          </a:p>
          <a:p>
            <a:pPr algn="just">
              <a:lnSpc>
                <a:spcPct val="100000"/>
              </a:lnSpc>
              <a:spcBef>
                <a:spcPts val="799"/>
              </a:spcBef>
            </a:pPr>
            <a:endParaRPr b="0" lang="it-IT" sz="4000" spc="-1" strike="noStrike">
              <a:latin typeface="Arial"/>
            </a:endParaRPr>
          </a:p>
          <a:p>
            <a:pPr algn="just">
              <a:lnSpc>
                <a:spcPct val="100000"/>
              </a:lnSpc>
              <a:spcBef>
                <a:spcPts val="799"/>
              </a:spcBef>
            </a:pPr>
            <a:r>
              <a:rPr b="0" lang="it-IT" sz="4000" spc="-1" strike="noStrike">
                <a:solidFill>
                  <a:srgbClr val="000000"/>
                </a:solidFill>
                <a:latin typeface="Calibri"/>
              </a:rPr>
              <a:t>• </a:t>
            </a:r>
            <a:r>
              <a:rPr b="0" lang="it-IT" sz="4000" spc="-1" strike="noStrike">
                <a:solidFill>
                  <a:srgbClr val="000000"/>
                </a:solidFill>
                <a:latin typeface="Calibri"/>
              </a:rPr>
              <a:t>rilevare quali sono le aspettative di Paolo riguardo al suo possibile morire;</a:t>
            </a:r>
            <a:endParaRPr b="0" lang="it-IT" sz="4000" spc="-1" strike="noStrike">
              <a:latin typeface="Arial"/>
            </a:endParaRPr>
          </a:p>
          <a:p>
            <a:pPr algn="just">
              <a:lnSpc>
                <a:spcPct val="100000"/>
              </a:lnSpc>
              <a:spcBef>
                <a:spcPts val="799"/>
              </a:spcBef>
            </a:pPr>
            <a:r>
              <a:rPr b="0" lang="it-IT" sz="4000" spc="-1" strike="noStrike">
                <a:solidFill>
                  <a:srgbClr val="000000"/>
                </a:solidFill>
                <a:latin typeface="Calibri"/>
              </a:rPr>
              <a:t>• </a:t>
            </a:r>
            <a:r>
              <a:rPr b="0" lang="it-IT" sz="4000" spc="-1" strike="noStrike">
                <a:solidFill>
                  <a:srgbClr val="000000"/>
                </a:solidFill>
                <a:latin typeface="Calibri"/>
              </a:rPr>
              <a:t>spiegare il significato dell’espressione (non solo di Paolo) “</a:t>
            </a:r>
            <a:r>
              <a:rPr b="0" i="1" lang="it-IT" sz="4000" spc="-1" strike="noStrike">
                <a:solidFill>
                  <a:srgbClr val="000000"/>
                </a:solidFill>
                <a:latin typeface="Calibri"/>
              </a:rPr>
              <a:t>vivere per…, morire per</a:t>
            </a:r>
            <a:r>
              <a:rPr b="0" lang="it-IT" sz="4000" spc="-1" strike="noStrike">
                <a:solidFill>
                  <a:srgbClr val="000000"/>
                </a:solidFill>
                <a:latin typeface="Calibri"/>
              </a:rPr>
              <a:t>…”</a:t>
            </a:r>
            <a:endParaRPr b="0" lang="it-IT" sz="4000" spc="-1" strike="noStrike">
              <a:latin typeface="Arial"/>
            </a:endParaRPr>
          </a:p>
          <a:p>
            <a:pPr algn="just">
              <a:lnSpc>
                <a:spcPct val="100000"/>
              </a:lnSpc>
              <a:spcBef>
                <a:spcPts val="799"/>
              </a:spcBef>
            </a:pPr>
            <a:r>
              <a:rPr b="0" lang="it-IT" sz="4000" spc="-1" strike="noStrike">
                <a:solidFill>
                  <a:srgbClr val="000000"/>
                </a:solidFill>
                <a:latin typeface="Calibri"/>
              </a:rPr>
              <a:t>• </a:t>
            </a:r>
            <a:r>
              <a:rPr b="0" lang="it-IT" sz="4000" spc="-1" strike="noStrike">
                <a:solidFill>
                  <a:srgbClr val="000000"/>
                </a:solidFill>
                <a:latin typeface="Calibri"/>
              </a:rPr>
              <a:t>individuare le caratteristiche che Paolo riconosce a Gesù Cristo e al suo Vangelo; </a:t>
            </a:r>
            <a:endParaRPr b="0" lang="it-IT" sz="4000" spc="-1" strike="noStrike">
              <a:latin typeface="Arial"/>
            </a:endParaRPr>
          </a:p>
          <a:p>
            <a:pPr algn="just">
              <a:lnSpc>
                <a:spcPct val="100000"/>
              </a:lnSpc>
              <a:spcBef>
                <a:spcPts val="799"/>
              </a:spcBef>
            </a:pPr>
            <a:r>
              <a:rPr b="0" lang="it-IT" sz="4000" spc="-1" strike="noStrike">
                <a:solidFill>
                  <a:srgbClr val="000000"/>
                </a:solidFill>
                <a:latin typeface="Calibri"/>
              </a:rPr>
              <a:t>• </a:t>
            </a:r>
            <a:r>
              <a:rPr b="0" lang="it-IT" sz="4000" spc="-1" strike="noStrike">
                <a:solidFill>
                  <a:srgbClr val="000000"/>
                </a:solidFill>
                <a:latin typeface="Calibri"/>
              </a:rPr>
              <a:t>coinvolgere lo studente ad esprimere la sua valutazione nei confronti di un personaggio come Paolo così coinvolto dalla sua fede in Gesù Cristo; </a:t>
            </a:r>
            <a:endParaRPr b="0" lang="it-IT" sz="4000" spc="-1" strike="noStrike">
              <a:latin typeface="Arial"/>
            </a:endParaRPr>
          </a:p>
          <a:p>
            <a:pPr algn="just">
              <a:lnSpc>
                <a:spcPct val="100000"/>
              </a:lnSpc>
              <a:spcBef>
                <a:spcPts val="799"/>
              </a:spcBef>
            </a:pPr>
            <a:r>
              <a:rPr b="0" lang="it-IT" sz="4000" spc="-1" strike="noStrike">
                <a:solidFill>
                  <a:srgbClr val="000000"/>
                </a:solidFill>
                <a:latin typeface="Calibri"/>
              </a:rPr>
              <a:t>• </a:t>
            </a:r>
            <a:r>
              <a:rPr b="0" lang="it-IT" sz="4000" spc="-1" strike="noStrike">
                <a:solidFill>
                  <a:srgbClr val="000000"/>
                </a:solidFill>
                <a:latin typeface="Calibri"/>
              </a:rPr>
              <a:t>fare riferimento all’esperienza e alle informazioni dello studente: se conosce testimoni religiosi o civili o politici che hanno investito la loro vita fino a tanto, come Paolo;</a:t>
            </a:r>
            <a:endParaRPr b="0" lang="it-IT" sz="4000" spc="-1" strike="noStrike">
              <a:latin typeface="Arial"/>
            </a:endParaRPr>
          </a:p>
          <a:p>
            <a:pPr algn="just">
              <a:lnSpc>
                <a:spcPct val="100000"/>
              </a:lnSpc>
              <a:spcBef>
                <a:spcPts val="799"/>
              </a:spcBef>
            </a:pPr>
            <a:r>
              <a:rPr b="0" lang="it-IT" sz="4000" spc="-1" strike="noStrike">
                <a:solidFill>
                  <a:srgbClr val="000000"/>
                </a:solidFill>
                <a:latin typeface="Calibri"/>
              </a:rPr>
              <a:t>• </a:t>
            </a:r>
            <a:r>
              <a:rPr b="0" lang="it-IT" sz="4000" spc="-1" strike="noStrike">
                <a:solidFill>
                  <a:srgbClr val="000000"/>
                </a:solidFill>
                <a:latin typeface="Calibri"/>
              </a:rPr>
              <a:t>coinvolgere gli studenti in una discussione sul valore dato all’esistenza oggi, il valore e la validità (convenienza o meno) di un ideale (da configurare e definire);</a:t>
            </a:r>
            <a:endParaRPr b="0" lang="it-IT" sz="4000" spc="-1" strike="noStrike">
              <a:latin typeface="Arial"/>
            </a:endParaRPr>
          </a:p>
          <a:p>
            <a:pPr algn="just">
              <a:lnSpc>
                <a:spcPct val="100000"/>
              </a:lnSpc>
              <a:spcBef>
                <a:spcPts val="799"/>
              </a:spcBef>
            </a:pPr>
            <a:r>
              <a:rPr b="0" lang="it-IT" sz="4000" spc="-1" strike="noStrike">
                <a:solidFill>
                  <a:srgbClr val="000000"/>
                </a:solidFill>
                <a:latin typeface="Calibri"/>
              </a:rPr>
              <a:t>• </a:t>
            </a:r>
            <a:r>
              <a:rPr b="0" lang="it-IT" sz="4000" spc="-1" strike="noStrike">
                <a:solidFill>
                  <a:srgbClr val="000000"/>
                </a:solidFill>
                <a:latin typeface="Calibri"/>
              </a:rPr>
              <a:t>Identificare altri personaggi nella storia del Cristianesimo o di altre religioni o della politica o culturale i quali per il loro ideale hanno investito la loro vita fino al martirio (anche Paolo muore martire, cioè testimone).</a:t>
            </a:r>
            <a:endParaRPr b="0" lang="it-IT" sz="4000" spc="-1" strike="noStrike">
              <a:latin typeface="Arial"/>
            </a:endParaRPr>
          </a:p>
          <a:p>
            <a:pPr algn="just">
              <a:lnSpc>
                <a:spcPct val="100000"/>
              </a:lnSpc>
              <a:spcBef>
                <a:spcPts val="859"/>
              </a:spcBef>
            </a:pPr>
            <a:endParaRPr b="0" lang="it-IT" sz="4000" spc="-1" strike="noStrike">
              <a:latin typeface="Arial"/>
            </a:endParaRPr>
          </a:p>
          <a:p>
            <a:pPr algn="just">
              <a:lnSpc>
                <a:spcPct val="100000"/>
              </a:lnSpc>
              <a:spcBef>
                <a:spcPts val="859"/>
              </a:spcBef>
            </a:pPr>
            <a:endParaRPr b="0" lang="it-IT" sz="4000" spc="-1" strike="noStrike">
              <a:latin typeface="Arial"/>
            </a:endParaRPr>
          </a:p>
          <a:p>
            <a:pPr algn="just">
              <a:lnSpc>
                <a:spcPct val="100000"/>
              </a:lnSpc>
              <a:spcBef>
                <a:spcPts val="859"/>
              </a:spcBef>
            </a:pPr>
            <a:endParaRPr b="0" lang="it-IT" sz="4000" spc="-1" strike="noStrike">
              <a:latin typeface="Arial"/>
            </a:endParaRPr>
          </a:p>
          <a:p>
            <a:pPr algn="ctr">
              <a:lnSpc>
                <a:spcPct val="100000"/>
              </a:lnSpc>
              <a:spcBef>
                <a:spcPts val="641"/>
              </a:spcBef>
            </a:pPr>
            <a:endParaRPr b="0" lang="it-IT" sz="4000" spc="-1" strike="noStrike">
              <a:latin typeface="Arial"/>
            </a:endParaRPr>
          </a:p>
        </p:txBody>
      </p:sp>
    </p:spTree>
  </p:cSld>
  <p:timing>
    <p:tnLst>
      <p:par>
        <p:cTn id="73" dur="indefinite" restart="never" nodeType="tmRoot">
          <p:childTnLst>
            <p:seq>
              <p:cTn id="74" dur="indefinite" nodeType="mainSeq"/>
              <p:prevCondLst>
                <p:cond delay="0" evt="onPrev">
                  <p:tgtEl>
                    <p:sldTgt/>
                  </p:tgtEl>
                </p:cond>
              </p:prevCondLst>
              <p:nextCondLst>
                <p:cond delay="0" evt="onNext">
                  <p:tgtEl>
                    <p:sldTgt/>
                  </p:tgtEl>
                </p:cond>
              </p:nextCondLst>
            </p:seq>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7" name="TextShape 1"/>
          <p:cNvSpPr txBox="1"/>
          <p:nvPr/>
        </p:nvSpPr>
        <p:spPr>
          <a:xfrm>
            <a:off x="611640" y="404640"/>
            <a:ext cx="7772040" cy="791640"/>
          </a:xfrm>
          <a:prstGeom prst="rect">
            <a:avLst/>
          </a:prstGeom>
          <a:noFill/>
          <a:ln>
            <a:noFill/>
          </a:ln>
        </p:spPr>
        <p:txBody>
          <a:bodyPr anchor="ctr">
            <a:normAutofit/>
          </a:bodyPr>
          <a:p>
            <a:pPr algn="ctr">
              <a:lnSpc>
                <a:spcPct val="100000"/>
              </a:lnSpc>
            </a:pPr>
            <a:r>
              <a:rPr b="1" lang="en-US" sz="3600" spc="-1" strike="noStrike">
                <a:solidFill>
                  <a:srgbClr val="c00000"/>
                </a:solidFill>
                <a:latin typeface="Corbel"/>
              </a:rPr>
              <a:t>… </a:t>
            </a:r>
            <a:r>
              <a:rPr b="1" lang="en-US" sz="3600" spc="-1" strike="noStrike">
                <a:solidFill>
                  <a:srgbClr val="c00000"/>
                </a:solidFill>
                <a:latin typeface="Corbel"/>
              </a:rPr>
              <a:t>PIETRO, calzando dei sandali</a:t>
            </a:r>
            <a:br/>
            <a:endParaRPr b="0" lang="en-US" sz="3600" spc="-1" strike="noStrike">
              <a:solidFill>
                <a:srgbClr val="000000"/>
              </a:solidFill>
              <a:latin typeface="Calibri"/>
            </a:endParaRPr>
          </a:p>
        </p:txBody>
      </p:sp>
      <p:sp>
        <p:nvSpPr>
          <p:cNvPr id="88" name="TextShape 2"/>
          <p:cNvSpPr txBox="1"/>
          <p:nvPr/>
        </p:nvSpPr>
        <p:spPr>
          <a:xfrm>
            <a:off x="3924000" y="1484640"/>
            <a:ext cx="4464000" cy="4968360"/>
          </a:xfrm>
          <a:prstGeom prst="rect">
            <a:avLst/>
          </a:prstGeom>
          <a:noFill/>
          <a:ln>
            <a:noFill/>
          </a:ln>
        </p:spPr>
        <p:txBody>
          <a:bodyPr>
            <a:normAutofit/>
          </a:bodyPr>
          <a:p>
            <a:pPr algn="just">
              <a:lnSpc>
                <a:spcPct val="115000"/>
              </a:lnSpc>
              <a:spcBef>
                <a:spcPts val="641"/>
              </a:spcBef>
            </a:pPr>
            <a:r>
              <a:rPr b="0" lang="it-IT" sz="3200" spc="-1" strike="noStrike">
                <a:solidFill>
                  <a:srgbClr val="000000"/>
                </a:solidFill>
                <a:latin typeface="Calibri"/>
                <a:ea typeface="Times New Roman"/>
              </a:rPr>
              <a:t>Molto si conosce dei viaggi e delle tappe dell’apostolo Paolo, mentre minori notizie abbiamo riguardo agli </a:t>
            </a:r>
            <a:r>
              <a:rPr b="1" lang="it-IT" sz="3200" spc="-1" strike="noStrike">
                <a:solidFill>
                  <a:srgbClr val="000000"/>
                </a:solidFill>
                <a:latin typeface="Calibri"/>
                <a:ea typeface="Times New Roman"/>
              </a:rPr>
              <a:t>spostamenti del principe degli apostoli</a:t>
            </a:r>
            <a:r>
              <a:rPr b="0" lang="it-IT" sz="3200" spc="-1" strike="noStrike">
                <a:solidFill>
                  <a:srgbClr val="000000"/>
                </a:solidFill>
                <a:latin typeface="Calibri"/>
                <a:ea typeface="Times New Roman"/>
              </a:rPr>
              <a:t>, Pietro, nato a Betsaida di Galilea e morto a Roma nell’anno 67. </a:t>
            </a:r>
            <a:endParaRPr b="0" lang="it-IT" sz="3200" spc="-1" strike="noStrike">
              <a:latin typeface="Arial"/>
            </a:endParaRPr>
          </a:p>
          <a:p>
            <a:pPr algn="just">
              <a:lnSpc>
                <a:spcPct val="115000"/>
              </a:lnSpc>
              <a:spcBef>
                <a:spcPts val="641"/>
              </a:spcBef>
            </a:pPr>
            <a:endParaRPr b="0" lang="it-IT" sz="3200" spc="-1" strike="noStrike">
              <a:latin typeface="Arial"/>
            </a:endParaRPr>
          </a:p>
          <a:p>
            <a:pPr algn="just">
              <a:lnSpc>
                <a:spcPct val="115000"/>
              </a:lnSpc>
              <a:spcBef>
                <a:spcPts val="641"/>
              </a:spcBef>
            </a:pPr>
            <a:r>
              <a:rPr b="0" lang="it-IT" sz="3200" spc="-1" strike="noStrike">
                <a:solidFill>
                  <a:srgbClr val="000000"/>
                </a:solidFill>
                <a:latin typeface="Calibri"/>
                <a:ea typeface="Times New Roman"/>
              </a:rPr>
              <a:t>Sappiamo certamente che viaggiò molto per diffondere il Vangelo, a cominciare dalla Giudea e dalla Samaria. Negli Atti degli Apostoli, Pietro è ricordato, oltre che a Gerusalemme, a Lidda, Joppe, Cesarea. </a:t>
            </a:r>
            <a:endParaRPr b="0" lang="it-IT" sz="3200" spc="-1" strike="noStrike">
              <a:latin typeface="Arial"/>
            </a:endParaRPr>
          </a:p>
          <a:p>
            <a:pPr algn="just">
              <a:lnSpc>
                <a:spcPct val="115000"/>
              </a:lnSpc>
              <a:spcBef>
                <a:spcPts val="641"/>
              </a:spcBef>
            </a:pPr>
            <a:endParaRPr b="0" lang="it-IT" sz="3200" spc="-1" strike="noStrike">
              <a:latin typeface="Arial"/>
            </a:endParaRPr>
          </a:p>
          <a:p>
            <a:pPr algn="just">
              <a:lnSpc>
                <a:spcPct val="115000"/>
              </a:lnSpc>
              <a:spcBef>
                <a:spcPts val="641"/>
              </a:spcBef>
            </a:pPr>
            <a:r>
              <a:rPr b="0" lang="it-IT" sz="3200" spc="-1" strike="noStrike">
                <a:solidFill>
                  <a:srgbClr val="000000"/>
                </a:solidFill>
                <a:latin typeface="Calibri"/>
                <a:ea typeface="Times New Roman"/>
              </a:rPr>
              <a:t>Nella sua prima Lettera, Pietro si rivolge ai “</a:t>
            </a:r>
            <a:r>
              <a:rPr b="0" i="1" lang="it-IT" sz="3200" spc="-1" strike="noStrike">
                <a:solidFill>
                  <a:srgbClr val="000000"/>
                </a:solidFill>
                <a:latin typeface="Calibri"/>
                <a:ea typeface="Times New Roman"/>
              </a:rPr>
              <a:t>fedeli dispersi nel Ponto, nella Galazia, nella Cappadocia, nell’Asia e nella Bitinia</a:t>
            </a:r>
            <a:r>
              <a:rPr b="0" lang="it-IT" sz="3200" spc="-1" strike="noStrike">
                <a:solidFill>
                  <a:srgbClr val="000000"/>
                </a:solidFill>
                <a:latin typeface="Calibri"/>
                <a:ea typeface="Times New Roman"/>
              </a:rPr>
              <a:t>” (1Pt 1,1), segno che ha conosciuto gli abitanti di questi luoghi. </a:t>
            </a:r>
            <a:endParaRPr b="0" lang="it-IT" sz="3200" spc="-1" strike="noStrike">
              <a:latin typeface="Arial"/>
            </a:endParaRPr>
          </a:p>
          <a:p>
            <a:pPr algn="just">
              <a:lnSpc>
                <a:spcPct val="115000"/>
              </a:lnSpc>
              <a:spcBef>
                <a:spcPts val="641"/>
              </a:spcBef>
            </a:pPr>
            <a:r>
              <a:rPr b="0" lang="it-IT" sz="3200" spc="-1" strike="noStrike">
                <a:solidFill>
                  <a:srgbClr val="000000"/>
                </a:solidFill>
                <a:latin typeface="Calibri"/>
                <a:ea typeface="Times New Roman"/>
              </a:rPr>
              <a:t>Per gli studiosi quest’epistola è stata scritta a </a:t>
            </a:r>
            <a:r>
              <a:rPr b="1" lang="it-IT" sz="3200" spc="-1" strike="noStrike">
                <a:solidFill>
                  <a:srgbClr val="000000"/>
                </a:solidFill>
                <a:latin typeface="Calibri"/>
                <a:ea typeface="Times New Roman"/>
              </a:rPr>
              <a:t>Roma</a:t>
            </a:r>
            <a:r>
              <a:rPr b="0" lang="it-IT" sz="3200" spc="-1" strike="noStrike">
                <a:solidFill>
                  <a:srgbClr val="000000"/>
                </a:solidFill>
                <a:latin typeface="Calibri"/>
                <a:ea typeface="Times New Roman"/>
              </a:rPr>
              <a:t>, la “Babilonia” cui l’apostolo accenna nel penultimo versetto.</a:t>
            </a:r>
            <a:endParaRPr b="0" lang="it-IT" sz="3200" spc="-1" strike="noStrike">
              <a:latin typeface="Arial"/>
            </a:endParaRPr>
          </a:p>
          <a:p>
            <a:pPr algn="ctr">
              <a:lnSpc>
                <a:spcPct val="100000"/>
              </a:lnSpc>
              <a:spcBef>
                <a:spcPts val="641"/>
              </a:spcBef>
            </a:pPr>
            <a:endParaRPr b="0" lang="it-IT" sz="3200" spc="-1" strike="noStrike">
              <a:latin typeface="Arial"/>
            </a:endParaRPr>
          </a:p>
        </p:txBody>
      </p:sp>
      <p:pic>
        <p:nvPicPr>
          <p:cNvPr id="89" name="Immagine 3" descr=""/>
          <p:cNvPicPr/>
          <p:nvPr/>
        </p:nvPicPr>
        <p:blipFill>
          <a:blip r:embed="rId1"/>
          <a:stretch/>
        </p:blipFill>
        <p:spPr>
          <a:xfrm>
            <a:off x="467640" y="1628640"/>
            <a:ext cx="3233520" cy="3672000"/>
          </a:xfrm>
          <a:prstGeom prst="rect">
            <a:avLst/>
          </a:prstGeom>
          <a:ln>
            <a:noFill/>
          </a:ln>
        </p:spPr>
      </p:pic>
    </p:spTree>
  </p:cSld>
  <p:timing>
    <p:tnLst>
      <p:par>
        <p:cTn id="75" dur="indefinite" restart="never" nodeType="tmRoot">
          <p:childTnLst>
            <p:seq>
              <p:cTn id="76" dur="indefinite" nodeType="mainSeq"/>
              <p:prevCondLst>
                <p:cond delay="0" evt="onPrev">
                  <p:tgtEl>
                    <p:sldTgt/>
                  </p:tgtEl>
                </p:cond>
              </p:prevCondLst>
              <p:nextCondLst>
                <p:cond delay="0" evt="onNext">
                  <p:tgtEl>
                    <p:sldTgt/>
                  </p:tgtEl>
                </p:cond>
              </p:nextCondLst>
            </p:seq>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0" name="TextShape 1"/>
          <p:cNvSpPr txBox="1"/>
          <p:nvPr/>
        </p:nvSpPr>
        <p:spPr>
          <a:xfrm>
            <a:off x="683640" y="692640"/>
            <a:ext cx="7772040" cy="503640"/>
          </a:xfrm>
          <a:prstGeom prst="rect">
            <a:avLst/>
          </a:prstGeom>
          <a:noFill/>
          <a:ln>
            <a:noFill/>
          </a:ln>
        </p:spPr>
        <p:txBody>
          <a:bodyPr anchor="ctr">
            <a:normAutofit/>
          </a:bodyPr>
          <a:p>
            <a:pPr algn="ctr">
              <a:lnSpc>
                <a:spcPct val="100000"/>
              </a:lnSpc>
            </a:pPr>
            <a:r>
              <a:rPr b="1" lang="en-US" sz="3200" spc="-1" strike="noStrike">
                <a:solidFill>
                  <a:srgbClr val="c00000"/>
                </a:solidFill>
                <a:latin typeface="Corbel"/>
              </a:rPr>
              <a:t>… </a:t>
            </a:r>
            <a:r>
              <a:rPr b="1" lang="en-US" sz="3200" spc="-1" strike="noStrike">
                <a:solidFill>
                  <a:srgbClr val="c00000"/>
                </a:solidFill>
                <a:latin typeface="Corbel"/>
              </a:rPr>
              <a:t>PIETRO, calzando dei sandali</a:t>
            </a:r>
            <a:br/>
            <a:endParaRPr b="0" lang="en-US" sz="3200" spc="-1" strike="noStrike">
              <a:solidFill>
                <a:srgbClr val="000000"/>
              </a:solidFill>
              <a:latin typeface="Calibri"/>
            </a:endParaRPr>
          </a:p>
        </p:txBody>
      </p:sp>
      <p:sp>
        <p:nvSpPr>
          <p:cNvPr id="91" name="TextShape 2"/>
          <p:cNvSpPr txBox="1"/>
          <p:nvPr/>
        </p:nvSpPr>
        <p:spPr>
          <a:xfrm>
            <a:off x="3852000" y="1124640"/>
            <a:ext cx="4248000" cy="4513680"/>
          </a:xfrm>
          <a:prstGeom prst="rect">
            <a:avLst/>
          </a:prstGeom>
          <a:noFill/>
          <a:ln>
            <a:noFill/>
          </a:ln>
        </p:spPr>
        <p:txBody>
          <a:bodyPr/>
          <a:p>
            <a:pPr algn="just">
              <a:lnSpc>
                <a:spcPct val="115000"/>
              </a:lnSpc>
              <a:spcBef>
                <a:spcPts val="281"/>
              </a:spcBef>
            </a:pPr>
            <a:r>
              <a:rPr b="0" lang="it-IT" sz="1400" spc="-1" strike="noStrike">
                <a:solidFill>
                  <a:srgbClr val="000000"/>
                </a:solidFill>
                <a:latin typeface="Calibri"/>
                <a:ea typeface="Times New Roman"/>
              </a:rPr>
              <a:t>Secondo la </a:t>
            </a:r>
            <a:r>
              <a:rPr b="1" lang="it-IT" sz="1400" spc="-1" strike="noStrike">
                <a:solidFill>
                  <a:srgbClr val="000000"/>
                </a:solidFill>
                <a:latin typeface="Calibri"/>
                <a:ea typeface="Times New Roman"/>
              </a:rPr>
              <a:t>Tradizione Petrina</a:t>
            </a:r>
            <a:r>
              <a:rPr b="0" lang="it-IT" sz="1400" spc="-1" strike="noStrike">
                <a:solidFill>
                  <a:srgbClr val="000000"/>
                </a:solidFill>
                <a:latin typeface="Calibri"/>
                <a:ea typeface="Times New Roman"/>
              </a:rPr>
              <a:t>, infatti, il principe degli apostoli non solo raggiunse l’Italia, ma visse l’ultimo ventennio della sua vita nella capitale dell’Impero; dopo il martirio </a:t>
            </a:r>
            <a:r>
              <a:rPr b="1" lang="it-IT" sz="1400" spc="-1" strike="noStrike">
                <a:solidFill>
                  <a:srgbClr val="000000"/>
                </a:solidFill>
                <a:latin typeface="Calibri"/>
                <a:ea typeface="Times New Roman"/>
              </a:rPr>
              <a:t>fu sepolto sul Colle Vaticano</a:t>
            </a:r>
            <a:r>
              <a:rPr b="0" lang="it-IT" sz="1400" spc="-1" strike="noStrike">
                <a:solidFill>
                  <a:srgbClr val="000000"/>
                </a:solidFill>
                <a:latin typeface="Calibri"/>
                <a:ea typeface="Times New Roman"/>
              </a:rPr>
              <a:t>, e tuttora le sue ossa riposano nella cripta dei papi </a:t>
            </a:r>
            <a:r>
              <a:rPr b="1" lang="it-IT" sz="1400" spc="-1" strike="noStrike">
                <a:solidFill>
                  <a:srgbClr val="000000"/>
                </a:solidFill>
                <a:latin typeface="Calibri"/>
                <a:ea typeface="Times New Roman"/>
              </a:rPr>
              <a:t>sottostante la basilica di San Pietro</a:t>
            </a:r>
            <a:r>
              <a:rPr b="0" lang="it-IT" sz="1400" spc="-1" strike="noStrike">
                <a:solidFill>
                  <a:srgbClr val="000000"/>
                </a:solidFill>
                <a:latin typeface="Calibri"/>
                <a:ea typeface="Times New Roman"/>
              </a:rPr>
              <a:t>. C’è però difficoltà a ricostruire con esattezza i viaggi petrini e a stabilirne le soste. Tra gli scritti cosiddetti pseudo-clementini (preziosa fonte per gli studiosi dei primi secoli), composti poco dopo il 200 d.C., vi è un’opera denominata </a:t>
            </a:r>
            <a:r>
              <a:rPr b="1" i="1" lang="it-IT" sz="1400" spc="-1" strike="noStrike">
                <a:solidFill>
                  <a:srgbClr val="000000"/>
                </a:solidFill>
                <a:latin typeface="Calibri"/>
                <a:ea typeface="Times New Roman"/>
              </a:rPr>
              <a:t>Viaggi di Pietro</a:t>
            </a:r>
            <a:r>
              <a:rPr b="0" lang="it-IT" sz="1400" spc="-1" strike="noStrike">
                <a:solidFill>
                  <a:srgbClr val="000000"/>
                </a:solidFill>
                <a:latin typeface="Calibri"/>
                <a:ea typeface="Times New Roman"/>
              </a:rPr>
              <a:t>, che era stata adottata dai giudei ebioniti. </a:t>
            </a:r>
            <a:endParaRPr b="0" lang="it-IT" sz="1400" spc="-1" strike="noStrike">
              <a:latin typeface="Arial"/>
            </a:endParaRPr>
          </a:p>
          <a:p>
            <a:pPr algn="just">
              <a:lnSpc>
                <a:spcPct val="115000"/>
              </a:lnSpc>
              <a:spcBef>
                <a:spcPts val="281"/>
              </a:spcBef>
            </a:pPr>
            <a:endParaRPr b="0" lang="it-IT" sz="1400" spc="-1" strike="noStrike">
              <a:latin typeface="Arial"/>
            </a:endParaRPr>
          </a:p>
          <a:p>
            <a:pPr algn="just">
              <a:lnSpc>
                <a:spcPct val="115000"/>
              </a:lnSpc>
              <a:spcBef>
                <a:spcPts val="281"/>
              </a:spcBef>
            </a:pPr>
            <a:r>
              <a:rPr b="0" lang="it-IT" sz="1400" spc="-1" strike="noStrike">
                <a:solidFill>
                  <a:srgbClr val="000000"/>
                </a:solidFill>
                <a:latin typeface="Calibri"/>
                <a:ea typeface="Times New Roman"/>
              </a:rPr>
              <a:t>Gli </a:t>
            </a:r>
            <a:r>
              <a:rPr b="1" lang="it-IT" sz="1400" spc="-1" strike="noStrike">
                <a:solidFill>
                  <a:srgbClr val="000000"/>
                </a:solidFill>
                <a:latin typeface="Calibri"/>
                <a:ea typeface="Times New Roman"/>
              </a:rPr>
              <a:t>ebioniti</a:t>
            </a:r>
            <a:r>
              <a:rPr b="0" lang="it-IT" sz="1400" spc="-1" strike="noStrike">
                <a:solidFill>
                  <a:srgbClr val="000000"/>
                </a:solidFill>
                <a:latin typeface="Calibri"/>
                <a:ea typeface="Times New Roman"/>
              </a:rPr>
              <a:t> credevano sia nell’ebraismo sia in Gesù come Messia (atteggiamento ancora oggi presente tra le migliaia di ebrei messianici d’Israele), e facevano riferimento ad un </a:t>
            </a:r>
            <a:r>
              <a:rPr b="1" lang="it-IT" sz="1400" spc="-1" strike="noStrike">
                <a:solidFill>
                  <a:srgbClr val="000000"/>
                </a:solidFill>
                <a:latin typeface="Calibri"/>
                <a:ea typeface="Times New Roman"/>
              </a:rPr>
              <a:t>vangelo di Matteo rielaborato</a:t>
            </a:r>
            <a:r>
              <a:rPr b="0" lang="it-IT" sz="1400" spc="-1" strike="noStrike">
                <a:solidFill>
                  <a:srgbClr val="000000"/>
                </a:solidFill>
                <a:latin typeface="Calibri"/>
                <a:ea typeface="Times New Roman"/>
              </a:rPr>
              <a:t>, ed anche all’opera Viaggi di Pietro. E’ da questo testo che fu attinta l’immagine della chiesa come “</a:t>
            </a:r>
            <a:r>
              <a:rPr b="0" i="1" lang="it-IT" sz="1400" spc="-1" strike="noStrike">
                <a:solidFill>
                  <a:srgbClr val="000000"/>
                </a:solidFill>
                <a:latin typeface="Calibri"/>
                <a:ea typeface="Times New Roman"/>
              </a:rPr>
              <a:t>barca di Pietro</a:t>
            </a:r>
            <a:r>
              <a:rPr b="0" lang="it-IT" sz="1400" spc="-1" strike="noStrike">
                <a:solidFill>
                  <a:srgbClr val="000000"/>
                </a:solidFill>
                <a:latin typeface="Calibri"/>
                <a:ea typeface="Times New Roman"/>
              </a:rPr>
              <a:t>”, perché l’apostolo ci teneva a sottolineare che, </a:t>
            </a:r>
            <a:r>
              <a:rPr b="1" lang="it-IT" sz="1400" spc="-1" strike="noStrike">
                <a:solidFill>
                  <a:srgbClr val="000000"/>
                </a:solidFill>
                <a:latin typeface="Calibri"/>
                <a:ea typeface="Times New Roman"/>
              </a:rPr>
              <a:t>se al timone della Chiesa c’è Cristo, il vescovo è da considerarsi il </a:t>
            </a:r>
            <a:r>
              <a:rPr b="0" lang="it-IT" sz="1400" spc="-1" strike="noStrike">
                <a:solidFill>
                  <a:srgbClr val="000000"/>
                </a:solidFill>
                <a:latin typeface="Calibri"/>
                <a:ea typeface="Times New Roman"/>
              </a:rPr>
              <a:t>“</a:t>
            </a:r>
            <a:r>
              <a:rPr b="1" lang="it-IT" sz="1400" spc="-1" strike="noStrike">
                <a:solidFill>
                  <a:srgbClr val="000000"/>
                </a:solidFill>
                <a:latin typeface="Calibri"/>
                <a:ea typeface="Times New Roman"/>
              </a:rPr>
              <a:t>secondo timoniere</a:t>
            </a:r>
            <a:r>
              <a:rPr b="0" lang="it-IT" sz="1400" spc="-1" strike="noStrike">
                <a:solidFill>
                  <a:srgbClr val="000000"/>
                </a:solidFill>
                <a:latin typeface="Calibri"/>
                <a:ea typeface="Times New Roman"/>
              </a:rPr>
              <a:t>”.</a:t>
            </a:r>
            <a:endParaRPr b="0" lang="it-IT" sz="1400" spc="-1" strike="noStrike">
              <a:latin typeface="Arial"/>
            </a:endParaRPr>
          </a:p>
          <a:p>
            <a:pPr algn="ctr">
              <a:lnSpc>
                <a:spcPct val="100000"/>
              </a:lnSpc>
              <a:spcBef>
                <a:spcPts val="281"/>
              </a:spcBef>
            </a:pPr>
            <a:br/>
            <a:endParaRPr b="0" lang="it-IT" sz="1400" spc="-1" strike="noStrike">
              <a:latin typeface="Arial"/>
            </a:endParaRPr>
          </a:p>
        </p:txBody>
      </p:sp>
      <p:sp>
        <p:nvSpPr>
          <p:cNvPr id="92" name="CustomShape 3"/>
          <p:cNvSpPr/>
          <p:nvPr/>
        </p:nvSpPr>
        <p:spPr>
          <a:xfrm>
            <a:off x="825480" y="2218680"/>
            <a:ext cx="1944000" cy="364680"/>
          </a:xfrm>
          <a:prstGeom prst="rect">
            <a:avLst/>
          </a:prstGeom>
          <a:noFill/>
          <a:ln>
            <a:noFill/>
          </a:ln>
        </p:spPr>
        <p:style>
          <a:lnRef idx="0"/>
          <a:fillRef idx="0"/>
          <a:effectRef idx="0"/>
          <a:fontRef idx="minor"/>
        </p:style>
        <p:txBody>
          <a:bodyPr lIns="90000" rIns="90000" tIns="45000" bIns="45000"/>
          <a:p>
            <a:pPr>
              <a:lnSpc>
                <a:spcPct val="100000"/>
              </a:lnSpc>
            </a:pPr>
            <a:r>
              <a:rPr b="0" lang="it-IT" sz="1800" spc="-1" strike="noStrike" u="sng">
                <a:solidFill>
                  <a:srgbClr val="0000ff"/>
                </a:solidFill>
                <a:uFillTx/>
                <a:latin typeface="Calibri"/>
                <a:hlinkClick r:id="rId1"/>
              </a:rPr>
              <a:t>La Barca di Pietro</a:t>
            </a:r>
            <a:endParaRPr b="0" lang="it-IT" sz="1800" spc="-1" strike="noStrike">
              <a:latin typeface="Arial"/>
            </a:endParaRPr>
          </a:p>
        </p:txBody>
      </p:sp>
      <p:sp>
        <p:nvSpPr>
          <p:cNvPr id="93" name="CustomShape 4"/>
          <p:cNvSpPr/>
          <p:nvPr/>
        </p:nvSpPr>
        <p:spPr>
          <a:xfrm>
            <a:off x="717480" y="2699640"/>
            <a:ext cx="1838160" cy="272880"/>
          </a:xfrm>
          <a:prstGeom prst="rect">
            <a:avLst/>
          </a:prstGeom>
          <a:noFill/>
          <a:ln>
            <a:noFill/>
          </a:ln>
        </p:spPr>
        <p:style>
          <a:lnRef idx="0"/>
          <a:fillRef idx="0"/>
          <a:effectRef idx="0"/>
          <a:fontRef idx="minor"/>
        </p:style>
        <p:txBody>
          <a:bodyPr lIns="90000" rIns="90000" tIns="45000" bIns="45000"/>
          <a:p>
            <a:pPr algn="ctr">
              <a:lnSpc>
                <a:spcPct val="100000"/>
              </a:lnSpc>
            </a:pPr>
            <a:r>
              <a:rPr b="0" lang="it-IT" sz="1200" spc="-1" strike="noStrike">
                <a:solidFill>
                  <a:srgbClr val="808080"/>
                </a:solidFill>
                <a:latin typeface="Calibri"/>
              </a:rPr>
              <a:t>(da 0,00 a 3,99)</a:t>
            </a:r>
            <a:endParaRPr b="0" lang="it-IT" sz="1200" spc="-1" strike="noStrike">
              <a:latin typeface="Arial"/>
            </a:endParaRPr>
          </a:p>
        </p:txBody>
      </p:sp>
      <p:pic>
        <p:nvPicPr>
          <p:cNvPr id="94" name="Immagine 5" descr=""/>
          <p:cNvPicPr/>
          <p:nvPr/>
        </p:nvPicPr>
        <p:blipFill>
          <a:blip r:embed="rId2"/>
          <a:stretch/>
        </p:blipFill>
        <p:spPr>
          <a:xfrm>
            <a:off x="825480" y="3213000"/>
            <a:ext cx="1944000" cy="2857320"/>
          </a:xfrm>
          <a:prstGeom prst="rect">
            <a:avLst/>
          </a:prstGeom>
          <a:ln>
            <a:noFill/>
          </a:ln>
        </p:spPr>
      </p:pic>
    </p:spTree>
  </p:cSld>
  <p:timing>
    <p:tnLst>
      <p:par>
        <p:cTn id="77" dur="indefinite" restart="never" nodeType="tmRoot">
          <p:childTnLst>
            <p:seq>
              <p:cTn id="78" dur="indefinite" nodeType="mainSeq"/>
              <p:prevCondLst>
                <p:cond delay="0" evt="onPrev">
                  <p:tgtEl>
                    <p:sldTgt/>
                  </p:tgtEl>
                </p:cond>
              </p:prevCondLst>
              <p:nextCondLst>
                <p:cond delay="0" evt="onNext">
                  <p:tgtEl>
                    <p:sldTgt/>
                  </p:tgtEl>
                </p:cond>
              </p:nextCondLst>
            </p:seq>
          </p:childTnLst>
        </p:cTn>
      </p:par>
    </p:tnLst>
  </p:timing>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5" name="TextShape 1"/>
          <p:cNvSpPr txBox="1"/>
          <p:nvPr/>
        </p:nvSpPr>
        <p:spPr>
          <a:xfrm>
            <a:off x="611640" y="620640"/>
            <a:ext cx="7772040" cy="791640"/>
          </a:xfrm>
          <a:prstGeom prst="rect">
            <a:avLst/>
          </a:prstGeom>
          <a:noFill/>
          <a:ln>
            <a:noFill/>
          </a:ln>
        </p:spPr>
        <p:txBody>
          <a:bodyPr anchor="ctr">
            <a:normAutofit/>
          </a:bodyPr>
          <a:p>
            <a:pPr algn="ctr">
              <a:lnSpc>
                <a:spcPct val="100000"/>
              </a:lnSpc>
            </a:pPr>
            <a:r>
              <a:rPr b="1" lang="en-US" sz="2900" spc="-1" strike="noStrike">
                <a:solidFill>
                  <a:srgbClr val="c00000"/>
                </a:solidFill>
                <a:latin typeface="Corbel"/>
              </a:rPr>
              <a:t>… </a:t>
            </a:r>
            <a:r>
              <a:rPr b="1" lang="en-US" sz="2900" spc="-1" strike="noStrike">
                <a:solidFill>
                  <a:srgbClr val="c00000"/>
                </a:solidFill>
                <a:latin typeface="Corbel"/>
              </a:rPr>
              <a:t>calzando dei sandali</a:t>
            </a:r>
            <a:br/>
            <a:endParaRPr b="0" lang="en-US" sz="2900" spc="-1" strike="noStrike">
              <a:solidFill>
                <a:srgbClr val="000000"/>
              </a:solidFill>
              <a:latin typeface="Calibri"/>
            </a:endParaRPr>
          </a:p>
        </p:txBody>
      </p:sp>
      <p:sp>
        <p:nvSpPr>
          <p:cNvPr id="96" name="TextShape 2"/>
          <p:cNvSpPr txBox="1"/>
          <p:nvPr/>
        </p:nvSpPr>
        <p:spPr>
          <a:xfrm>
            <a:off x="4428000" y="1556640"/>
            <a:ext cx="3888000" cy="4608000"/>
          </a:xfrm>
          <a:prstGeom prst="rect">
            <a:avLst/>
          </a:prstGeom>
          <a:noFill/>
          <a:ln>
            <a:noFill/>
          </a:ln>
        </p:spPr>
        <p:txBody>
          <a:bodyPr>
            <a:normAutofit/>
          </a:bodyPr>
          <a:p>
            <a:pPr algn="just">
              <a:lnSpc>
                <a:spcPct val="115000"/>
              </a:lnSpc>
              <a:spcBef>
                <a:spcPts val="641"/>
              </a:spcBef>
            </a:pPr>
            <a:r>
              <a:rPr b="0" lang="it-IT" sz="3200" spc="-1" strike="noStrike">
                <a:solidFill>
                  <a:srgbClr val="000000"/>
                </a:solidFill>
                <a:latin typeface="Calibri"/>
                <a:ea typeface="Times New Roman"/>
              </a:rPr>
              <a:t>Nel corso dei secoli, diversi documenti di grande interesse arricchiscono la cosiddetta tradizione petrina, in base alla quale alcune città contendono il primo sbarco di </a:t>
            </a:r>
            <a:r>
              <a:rPr b="1" lang="it-IT" sz="3200" spc="-1" strike="noStrike">
                <a:solidFill>
                  <a:srgbClr val="000000"/>
                </a:solidFill>
                <a:latin typeface="Calibri"/>
                <a:ea typeface="Times New Roman"/>
              </a:rPr>
              <a:t>San Pietro in Italia</a:t>
            </a:r>
            <a:r>
              <a:rPr b="0" lang="it-IT" sz="3200" spc="-1" strike="noStrike">
                <a:solidFill>
                  <a:srgbClr val="000000"/>
                </a:solidFill>
                <a:latin typeface="Calibri"/>
                <a:ea typeface="Times New Roman"/>
              </a:rPr>
              <a:t>, ed in particolare: </a:t>
            </a:r>
            <a:endParaRPr b="0" lang="it-IT" sz="3200" spc="-1" strike="noStrike">
              <a:latin typeface="Arial"/>
            </a:endParaRPr>
          </a:p>
          <a:p>
            <a:pPr marL="457200" indent="-456840" algn="just">
              <a:lnSpc>
                <a:spcPct val="115000"/>
              </a:lnSpc>
              <a:spcBef>
                <a:spcPts val="641"/>
              </a:spcBef>
              <a:buClr>
                <a:srgbClr val="000000"/>
              </a:buClr>
              <a:buFont typeface="Arial"/>
              <a:buChar char="•"/>
            </a:pPr>
            <a:r>
              <a:rPr b="0" lang="it-IT" sz="3200" spc="-1" strike="noStrike">
                <a:solidFill>
                  <a:srgbClr val="000000"/>
                </a:solidFill>
                <a:latin typeface="Calibri"/>
                <a:ea typeface="Times New Roman"/>
              </a:rPr>
              <a:t>Otranto, </a:t>
            </a:r>
            <a:endParaRPr b="0" lang="it-IT" sz="3200" spc="-1" strike="noStrike">
              <a:latin typeface="Arial"/>
            </a:endParaRPr>
          </a:p>
          <a:p>
            <a:pPr marL="457200" indent="-456840" algn="just">
              <a:lnSpc>
                <a:spcPct val="115000"/>
              </a:lnSpc>
              <a:spcBef>
                <a:spcPts val="641"/>
              </a:spcBef>
              <a:buClr>
                <a:srgbClr val="000000"/>
              </a:buClr>
              <a:buFont typeface="Arial"/>
              <a:buChar char="•"/>
            </a:pPr>
            <a:r>
              <a:rPr b="0" lang="it-IT" sz="3200" spc="-1" strike="noStrike">
                <a:solidFill>
                  <a:srgbClr val="000000"/>
                </a:solidFill>
                <a:latin typeface="Calibri"/>
                <a:ea typeface="Times New Roman"/>
              </a:rPr>
              <a:t>San Pietro in Galatina, </a:t>
            </a:r>
            <a:endParaRPr b="0" lang="it-IT" sz="3200" spc="-1" strike="noStrike">
              <a:latin typeface="Arial"/>
            </a:endParaRPr>
          </a:p>
          <a:p>
            <a:pPr marL="457200" indent="-456840" algn="just">
              <a:lnSpc>
                <a:spcPct val="115000"/>
              </a:lnSpc>
              <a:spcBef>
                <a:spcPts val="641"/>
              </a:spcBef>
              <a:buClr>
                <a:srgbClr val="000000"/>
              </a:buClr>
              <a:buFont typeface="Arial"/>
              <a:buChar char="•"/>
            </a:pPr>
            <a:r>
              <a:rPr b="0" lang="it-IT" sz="3200" spc="-1" strike="noStrike">
                <a:solidFill>
                  <a:srgbClr val="000000"/>
                </a:solidFill>
                <a:latin typeface="Calibri"/>
                <a:ea typeface="Times New Roman"/>
              </a:rPr>
              <a:t>S. Maria di Leuca, </a:t>
            </a:r>
            <a:endParaRPr b="0" lang="it-IT" sz="3200" spc="-1" strike="noStrike">
              <a:latin typeface="Arial"/>
            </a:endParaRPr>
          </a:p>
          <a:p>
            <a:pPr marL="457200" indent="-456840" algn="just">
              <a:lnSpc>
                <a:spcPct val="115000"/>
              </a:lnSpc>
              <a:spcBef>
                <a:spcPts val="641"/>
              </a:spcBef>
              <a:buClr>
                <a:srgbClr val="000000"/>
              </a:buClr>
              <a:buFont typeface="Arial"/>
              <a:buChar char="•"/>
            </a:pPr>
            <a:r>
              <a:rPr b="0" lang="it-IT" sz="3200" spc="-1" strike="noStrike">
                <a:solidFill>
                  <a:srgbClr val="000000"/>
                </a:solidFill>
                <a:latin typeface="Calibri"/>
                <a:ea typeface="Times New Roman"/>
              </a:rPr>
              <a:t>Gallipoli, </a:t>
            </a:r>
            <a:endParaRPr b="0" lang="it-IT" sz="3200" spc="-1" strike="noStrike">
              <a:latin typeface="Arial"/>
            </a:endParaRPr>
          </a:p>
          <a:p>
            <a:pPr marL="457200" indent="-456840" algn="just">
              <a:lnSpc>
                <a:spcPct val="115000"/>
              </a:lnSpc>
              <a:spcBef>
                <a:spcPts val="641"/>
              </a:spcBef>
              <a:buClr>
                <a:srgbClr val="000000"/>
              </a:buClr>
              <a:buFont typeface="Arial"/>
              <a:buChar char="•"/>
            </a:pPr>
            <a:r>
              <a:rPr b="0" lang="it-IT" sz="3200" spc="-1" strike="noStrike">
                <a:solidFill>
                  <a:srgbClr val="000000"/>
                </a:solidFill>
                <a:latin typeface="Calibri"/>
                <a:ea typeface="Times New Roman"/>
              </a:rPr>
              <a:t>Taranto, </a:t>
            </a:r>
            <a:endParaRPr b="0" lang="it-IT" sz="3200" spc="-1" strike="noStrike">
              <a:latin typeface="Arial"/>
            </a:endParaRPr>
          </a:p>
          <a:p>
            <a:pPr marL="457200" indent="-456840" algn="just">
              <a:lnSpc>
                <a:spcPct val="115000"/>
              </a:lnSpc>
              <a:spcBef>
                <a:spcPts val="641"/>
              </a:spcBef>
              <a:buClr>
                <a:srgbClr val="000000"/>
              </a:buClr>
              <a:buFont typeface="Arial"/>
              <a:buChar char="•"/>
            </a:pPr>
            <a:r>
              <a:rPr b="0" lang="it-IT" sz="3200" spc="-1" strike="noStrike">
                <a:solidFill>
                  <a:srgbClr val="000000"/>
                </a:solidFill>
                <a:latin typeface="Calibri"/>
                <a:ea typeface="Times New Roman"/>
              </a:rPr>
              <a:t>San Pietro in Bevagna (Manduria). </a:t>
            </a:r>
            <a:endParaRPr b="0" lang="it-IT" sz="3200" spc="-1" strike="noStrike">
              <a:latin typeface="Arial"/>
            </a:endParaRPr>
          </a:p>
          <a:p>
            <a:pPr algn="just">
              <a:lnSpc>
                <a:spcPct val="115000"/>
              </a:lnSpc>
              <a:spcBef>
                <a:spcPts val="641"/>
              </a:spcBef>
            </a:pPr>
            <a:endParaRPr b="0" lang="it-IT" sz="3200" spc="-1" strike="noStrike">
              <a:latin typeface="Arial"/>
            </a:endParaRPr>
          </a:p>
          <a:p>
            <a:pPr algn="just">
              <a:lnSpc>
                <a:spcPct val="115000"/>
              </a:lnSpc>
              <a:spcBef>
                <a:spcPts val="641"/>
              </a:spcBef>
            </a:pPr>
            <a:r>
              <a:rPr b="0" lang="it-IT" sz="3200" spc="-1" strike="noStrike">
                <a:solidFill>
                  <a:srgbClr val="000000"/>
                </a:solidFill>
                <a:latin typeface="Calibri"/>
                <a:ea typeface="Times New Roman"/>
              </a:rPr>
              <a:t>Non si può escludere però che l’apostolo abbia visitato più di uno di questi porti, seguendo le rotte commerciali che anticamente facevano scalo proprio in questi luoghi.</a:t>
            </a:r>
            <a:endParaRPr b="0" lang="it-IT" sz="3200" spc="-1" strike="noStrike">
              <a:latin typeface="Arial"/>
            </a:endParaRPr>
          </a:p>
          <a:p>
            <a:pPr algn="ctr">
              <a:lnSpc>
                <a:spcPct val="100000"/>
              </a:lnSpc>
              <a:spcBef>
                <a:spcPts val="641"/>
              </a:spcBef>
            </a:pPr>
            <a:br/>
            <a:endParaRPr b="0" lang="it-IT" sz="3200" spc="-1" strike="noStrike">
              <a:latin typeface="Arial"/>
            </a:endParaRPr>
          </a:p>
        </p:txBody>
      </p:sp>
      <p:pic>
        <p:nvPicPr>
          <p:cNvPr id="97" name="Immagine 3" descr=""/>
          <p:cNvPicPr/>
          <p:nvPr/>
        </p:nvPicPr>
        <p:blipFill>
          <a:blip r:embed="rId1"/>
          <a:srcRect l="0" t="0" r="25961" b="0"/>
          <a:stretch/>
        </p:blipFill>
        <p:spPr>
          <a:xfrm>
            <a:off x="755640" y="1989000"/>
            <a:ext cx="3430440" cy="2880000"/>
          </a:xfrm>
          <a:prstGeom prst="rect">
            <a:avLst/>
          </a:prstGeom>
          <a:ln>
            <a:noFill/>
          </a:ln>
        </p:spPr>
      </p:pic>
    </p:spTree>
  </p:cSld>
  <p:timing>
    <p:tnLst>
      <p:par>
        <p:cTn id="79" dur="indefinite" restart="never" nodeType="tmRoot">
          <p:childTnLst>
            <p:seq>
              <p:cTn id="80" dur="indefinite" nodeType="mainSeq"/>
              <p:prevCondLst>
                <p:cond delay="0" evt="onPrev">
                  <p:tgtEl>
                    <p:sldTgt/>
                  </p:tgtEl>
                </p:cond>
              </p:prevCondLst>
              <p:nextCondLst>
                <p:cond delay="0" evt="onNext">
                  <p:tgtEl>
                    <p:sldTgt/>
                  </p:tgtEl>
                </p:cond>
              </p:nextCondLst>
            </p:seq>
          </p:childTnLst>
        </p:cTn>
      </p:par>
    </p:tnLst>
  </p:timing>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 name="TextShape 1"/>
          <p:cNvSpPr txBox="1"/>
          <p:nvPr/>
        </p:nvSpPr>
        <p:spPr>
          <a:xfrm>
            <a:off x="683640" y="548640"/>
            <a:ext cx="7772040" cy="791640"/>
          </a:xfrm>
          <a:prstGeom prst="rect">
            <a:avLst/>
          </a:prstGeom>
          <a:noFill/>
          <a:ln>
            <a:noFill/>
          </a:ln>
        </p:spPr>
        <p:txBody>
          <a:bodyPr anchor="ctr">
            <a:normAutofit/>
          </a:bodyPr>
          <a:p>
            <a:pPr algn="ctr">
              <a:lnSpc>
                <a:spcPct val="100000"/>
              </a:lnSpc>
            </a:pPr>
            <a:r>
              <a:rPr b="1" lang="en-US" sz="2600" spc="-1" strike="noStrike">
                <a:solidFill>
                  <a:srgbClr val="c00000"/>
                </a:solidFill>
                <a:latin typeface="Corbel"/>
              </a:rPr>
              <a:t>… </a:t>
            </a:r>
            <a:r>
              <a:rPr b="1" lang="en-US" sz="2600" spc="-1" strike="noStrike">
                <a:solidFill>
                  <a:srgbClr val="c00000"/>
                </a:solidFill>
                <a:latin typeface="Corbel"/>
              </a:rPr>
              <a:t>PIETRO, calzando dei sandali</a:t>
            </a:r>
            <a:br/>
            <a:endParaRPr b="0" lang="en-US" sz="2600" spc="-1" strike="noStrike">
              <a:solidFill>
                <a:srgbClr val="000000"/>
              </a:solidFill>
              <a:latin typeface="Calibri"/>
            </a:endParaRPr>
          </a:p>
        </p:txBody>
      </p:sp>
      <p:sp>
        <p:nvSpPr>
          <p:cNvPr id="99" name="TextShape 2"/>
          <p:cNvSpPr txBox="1"/>
          <p:nvPr/>
        </p:nvSpPr>
        <p:spPr>
          <a:xfrm>
            <a:off x="4644000" y="1135800"/>
            <a:ext cx="3600000" cy="4513680"/>
          </a:xfrm>
          <a:prstGeom prst="rect">
            <a:avLst/>
          </a:prstGeom>
          <a:noFill/>
          <a:ln>
            <a:noFill/>
          </a:ln>
        </p:spPr>
        <p:txBody>
          <a:bodyPr>
            <a:normAutofit/>
          </a:bodyPr>
          <a:p>
            <a:pPr algn="just">
              <a:lnSpc>
                <a:spcPct val="115000"/>
              </a:lnSpc>
              <a:spcBef>
                <a:spcPts val="641"/>
              </a:spcBef>
            </a:pPr>
            <a:r>
              <a:rPr b="1" lang="it-IT" sz="3200" spc="-1" strike="noStrike">
                <a:solidFill>
                  <a:srgbClr val="696969"/>
                </a:solidFill>
                <a:latin typeface="Calibri"/>
                <a:ea typeface="Times New Roman"/>
              </a:rPr>
              <a:t>Ad Otranto</a:t>
            </a:r>
            <a:r>
              <a:rPr b="0" lang="it-IT" sz="3200" spc="-1" strike="noStrike">
                <a:solidFill>
                  <a:srgbClr val="696969"/>
                </a:solidFill>
                <a:latin typeface="Calibri"/>
                <a:ea typeface="Times New Roman"/>
              </a:rPr>
              <a:t>, sulla collina più alta, sorge un’antichissima chiesetta che intende commemorarne lo sbarco, raccontato anche dallo storico Egesippo (110-180) nel </a:t>
            </a:r>
            <a:r>
              <a:rPr b="1" i="1" lang="it-IT" sz="3200" spc="-1" strike="noStrike">
                <a:solidFill>
                  <a:srgbClr val="696969"/>
                </a:solidFill>
                <a:latin typeface="Calibri"/>
                <a:ea typeface="Times New Roman"/>
              </a:rPr>
              <a:t>De Bello Judaico</a:t>
            </a:r>
            <a:r>
              <a:rPr b="0" lang="it-IT" sz="3200" spc="-1" strike="noStrike">
                <a:solidFill>
                  <a:srgbClr val="696969"/>
                </a:solidFill>
                <a:latin typeface="Calibri"/>
                <a:ea typeface="Times New Roman"/>
              </a:rPr>
              <a:t>, una delle più antiche storie ecclesiastiche che conosciamo. </a:t>
            </a:r>
            <a:endParaRPr b="0" lang="it-IT" sz="3200" spc="-1" strike="noStrike">
              <a:latin typeface="Arial"/>
            </a:endParaRPr>
          </a:p>
          <a:p>
            <a:pPr algn="just">
              <a:lnSpc>
                <a:spcPct val="115000"/>
              </a:lnSpc>
              <a:spcBef>
                <a:spcPts val="641"/>
              </a:spcBef>
            </a:pPr>
            <a:r>
              <a:rPr b="0" lang="it-IT" sz="3200" spc="-1" strike="noStrike">
                <a:solidFill>
                  <a:srgbClr val="696969"/>
                </a:solidFill>
                <a:latin typeface="Calibri"/>
                <a:ea typeface="Times New Roman"/>
              </a:rPr>
              <a:t>Troviamo conferme di questo sbarco anche da parte di Clemente Alessandrino (150-215), Arnobio (255-327), Eusebio di Cesarea (265-340), Cirillo di Gerusalemme (313-386), Sant’Ambrogio (339-397). Vari studiosi di prestigio, tra cui il Baronio, il Tasselli, l’Arditi, hanno concluso che, alla luce delle “</a:t>
            </a:r>
            <a:r>
              <a:rPr b="0" i="1" lang="it-IT" sz="3200" spc="-1" strike="noStrike">
                <a:solidFill>
                  <a:srgbClr val="696969"/>
                </a:solidFill>
                <a:latin typeface="Calibri"/>
                <a:ea typeface="Times New Roman"/>
              </a:rPr>
              <a:t>vestigia nobilia</a:t>
            </a:r>
            <a:r>
              <a:rPr b="0" lang="it-IT" sz="3200" spc="-1" strike="noStrike">
                <a:solidFill>
                  <a:srgbClr val="696969"/>
                </a:solidFill>
                <a:latin typeface="Calibri"/>
                <a:ea typeface="Times New Roman"/>
              </a:rPr>
              <a:t>” presenti sul territorio, </a:t>
            </a:r>
            <a:r>
              <a:rPr b="1" lang="it-IT" sz="3200" spc="-1" strike="noStrike">
                <a:solidFill>
                  <a:srgbClr val="696969"/>
                </a:solidFill>
                <a:latin typeface="Calibri"/>
                <a:ea typeface="Times New Roman"/>
              </a:rPr>
              <a:t>l’apostolo avesse davvero attraversato Otranto nell’anno 43</a:t>
            </a:r>
            <a:r>
              <a:rPr b="0" lang="it-IT" sz="3200" spc="-1" strike="noStrike">
                <a:solidFill>
                  <a:srgbClr val="696969"/>
                </a:solidFill>
                <a:latin typeface="Calibri"/>
                <a:ea typeface="Times New Roman"/>
              </a:rPr>
              <a:t>, come tappa del suo viaggio verso Roma. Del resto sappiamo che anche Cicerone sbarcò nel porto di Otranto provenendo dalla Grecia. (…) </a:t>
            </a:r>
            <a:r>
              <a:rPr b="1" lang="it-IT" sz="3200" spc="-1" strike="noStrike">
                <a:solidFill>
                  <a:srgbClr val="696969"/>
                </a:solidFill>
                <a:latin typeface="Calibri"/>
                <a:ea typeface="Times New Roman"/>
              </a:rPr>
              <a:t>a cura di Stefano Biavaschi</a:t>
            </a:r>
            <a:endParaRPr b="0" lang="it-IT" sz="3200" spc="-1" strike="noStrike">
              <a:latin typeface="Arial"/>
            </a:endParaRPr>
          </a:p>
          <a:p>
            <a:pPr algn="ctr">
              <a:lnSpc>
                <a:spcPct val="100000"/>
              </a:lnSpc>
              <a:spcBef>
                <a:spcPts val="641"/>
              </a:spcBef>
            </a:pPr>
            <a:endParaRPr b="0" lang="it-IT" sz="3200" spc="-1" strike="noStrike">
              <a:latin typeface="Arial"/>
            </a:endParaRPr>
          </a:p>
        </p:txBody>
      </p:sp>
      <p:pic>
        <p:nvPicPr>
          <p:cNvPr id="100" name="Immagine 3" descr=""/>
          <p:cNvPicPr/>
          <p:nvPr/>
        </p:nvPicPr>
        <p:blipFill>
          <a:blip r:embed="rId1"/>
          <a:stretch/>
        </p:blipFill>
        <p:spPr>
          <a:xfrm>
            <a:off x="539640" y="1917000"/>
            <a:ext cx="3941280" cy="2952000"/>
          </a:xfrm>
          <a:prstGeom prst="rect">
            <a:avLst/>
          </a:prstGeom>
          <a:ln>
            <a:noFill/>
          </a:ln>
        </p:spPr>
      </p:pic>
    </p:spTree>
  </p:cSld>
  <p:timing>
    <p:tnLst>
      <p:par>
        <p:cTn id="81" dur="indefinite" restart="never" nodeType="tmRoot">
          <p:childTnLst>
            <p:seq>
              <p:cTn id="82" dur="indefinite" nodeType="mainSeq"/>
              <p:prevCondLst>
                <p:cond delay="0" evt="onPrev">
                  <p:tgtEl>
                    <p:sldTgt/>
                  </p:tgtEl>
                </p:cond>
              </p:prevCondLst>
              <p:nextCondLst>
                <p:cond delay="0" evt="onNext">
                  <p:tgtEl>
                    <p:sldTgt/>
                  </p:tgtEl>
                </p:cond>
              </p:nextCondLst>
            </p:seq>
          </p:childTnLst>
        </p:cTn>
      </p:par>
    </p:tnLst>
  </p:timing>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 name="TextShape 1"/>
          <p:cNvSpPr txBox="1"/>
          <p:nvPr/>
        </p:nvSpPr>
        <p:spPr>
          <a:xfrm>
            <a:off x="683640" y="404640"/>
            <a:ext cx="7772040" cy="1469520"/>
          </a:xfrm>
          <a:prstGeom prst="rect">
            <a:avLst/>
          </a:prstGeom>
          <a:noFill/>
          <a:ln>
            <a:noFill/>
          </a:ln>
        </p:spPr>
        <p:txBody>
          <a:bodyPr anchor="ctr"/>
          <a:p>
            <a:pPr algn="ctr">
              <a:lnSpc>
                <a:spcPct val="100000"/>
              </a:lnSpc>
            </a:pPr>
            <a:r>
              <a:rPr b="0" lang="en-US" sz="3600" spc="-1" strike="noStrike">
                <a:solidFill>
                  <a:srgbClr val="ff0000"/>
                </a:solidFill>
                <a:latin typeface="Corbel"/>
              </a:rPr>
              <a:t>Preferenze</a:t>
            </a:r>
            <a:r>
              <a:rPr b="0" lang="en-US" sz="3600" spc="-1" strike="noStrike">
                <a:solidFill>
                  <a:srgbClr val="808080"/>
                </a:solidFill>
                <a:latin typeface="Corbel"/>
              </a:rPr>
              <a:t>, </a:t>
            </a:r>
            <a:r>
              <a:rPr b="0" lang="en-US" sz="3600" spc="-1" strike="noStrike">
                <a:solidFill>
                  <a:srgbClr val="00b0f0"/>
                </a:solidFill>
                <a:latin typeface="Corbel"/>
              </a:rPr>
              <a:t>relazioni</a:t>
            </a:r>
            <a:r>
              <a:rPr b="0" lang="en-US" sz="3600" spc="-1" strike="noStrike">
                <a:solidFill>
                  <a:srgbClr val="808080"/>
                </a:solidFill>
                <a:latin typeface="Corbel"/>
              </a:rPr>
              <a:t>, </a:t>
            </a:r>
            <a:r>
              <a:rPr b="0" lang="en-US" sz="3600" spc="-1" strike="noStrike">
                <a:solidFill>
                  <a:srgbClr val="00b050"/>
                </a:solidFill>
                <a:latin typeface="Corbel"/>
              </a:rPr>
              <a:t>viaggio</a:t>
            </a:r>
            <a:r>
              <a:rPr b="0" lang="en-US" sz="3600" spc="-1" strike="noStrike">
                <a:solidFill>
                  <a:srgbClr val="808080"/>
                </a:solidFill>
                <a:latin typeface="Corbel"/>
              </a:rPr>
              <a:t>.</a:t>
            </a:r>
            <a:br/>
            <a:endParaRPr b="0" lang="en-US" sz="3600" spc="-1" strike="noStrike">
              <a:solidFill>
                <a:srgbClr val="000000"/>
              </a:solidFill>
              <a:latin typeface="Calibri"/>
            </a:endParaRPr>
          </a:p>
        </p:txBody>
      </p:sp>
      <p:sp>
        <p:nvSpPr>
          <p:cNvPr id="102" name="TextShape 2"/>
          <p:cNvSpPr txBox="1"/>
          <p:nvPr/>
        </p:nvSpPr>
        <p:spPr>
          <a:xfrm>
            <a:off x="1371600" y="1268640"/>
            <a:ext cx="6400440" cy="4369680"/>
          </a:xfrm>
          <a:prstGeom prst="rect">
            <a:avLst/>
          </a:prstGeom>
          <a:noFill/>
          <a:ln>
            <a:noFill/>
          </a:ln>
        </p:spPr>
        <p:txBody>
          <a:bodyPr>
            <a:normAutofit/>
          </a:bodyPr>
          <a:p>
            <a:pPr algn="ctr">
              <a:lnSpc>
                <a:spcPct val="100000"/>
              </a:lnSpc>
              <a:spcBef>
                <a:spcPts val="561"/>
              </a:spcBef>
            </a:pPr>
            <a:endParaRPr b="0" lang="it-IT" sz="3200" spc="-1" strike="noStrike">
              <a:latin typeface="Arial"/>
            </a:endParaRPr>
          </a:p>
          <a:p>
            <a:pPr algn="ctr">
              <a:lnSpc>
                <a:spcPct val="100000"/>
              </a:lnSpc>
              <a:spcBef>
                <a:spcPts val="561"/>
              </a:spcBef>
            </a:pPr>
            <a:endParaRPr b="0" lang="it-IT" sz="3200" spc="-1" strike="noStrike">
              <a:latin typeface="Arial"/>
            </a:endParaRPr>
          </a:p>
          <a:p>
            <a:pPr algn="ctr">
              <a:lnSpc>
                <a:spcPct val="100000"/>
              </a:lnSpc>
              <a:spcBef>
                <a:spcPts val="561"/>
              </a:spcBef>
            </a:pPr>
            <a:r>
              <a:rPr b="1" lang="it-IT" sz="2800" spc="-1" strike="noStrike">
                <a:solidFill>
                  <a:srgbClr val="ff0000"/>
                </a:solidFill>
                <a:latin typeface="Calibri"/>
              </a:rPr>
              <a:t>I santi Pietro e Paolo, festeggiati in un sol giorno</a:t>
            </a:r>
            <a:endParaRPr b="0" lang="it-IT" sz="2800" spc="-1" strike="noStrike">
              <a:latin typeface="Arial"/>
            </a:endParaRPr>
          </a:p>
          <a:p>
            <a:pPr marL="343080" indent="-342720">
              <a:lnSpc>
                <a:spcPct val="100000"/>
              </a:lnSpc>
              <a:spcBef>
                <a:spcPts val="360"/>
              </a:spcBef>
            </a:pPr>
            <a:r>
              <a:rPr b="0" lang="it-IT" sz="1800" spc="-1" strike="noStrike">
                <a:solidFill>
                  <a:srgbClr val="ff0000"/>
                </a:solidFill>
                <a:latin typeface="Tahoma"/>
                <a:ea typeface="Tahoma"/>
              </a:rPr>
              <a:t>     </a:t>
            </a:r>
            <a:r>
              <a:rPr b="0" lang="it-IT" sz="1800" spc="-1" strike="noStrike">
                <a:solidFill>
                  <a:srgbClr val="ff0000"/>
                </a:solidFill>
                <a:latin typeface="Calibri"/>
                <a:ea typeface="Tahoma"/>
              </a:rPr>
              <a:t>La Chiesa di Roma celebra oggi la memoria di ambedue</a:t>
            </a:r>
            <a:r>
              <a:rPr b="0" lang="it-IT" sz="1800" spc="-1" strike="noStrike">
                <a:solidFill>
                  <a:srgbClr val="000000"/>
                </a:solidFill>
                <a:latin typeface="Calibri"/>
                <a:ea typeface="Tahoma"/>
              </a:rPr>
              <a:t>. La “</a:t>
            </a:r>
            <a:r>
              <a:rPr b="1" lang="it-IT" sz="1800" spc="-1" strike="noStrike">
                <a:solidFill>
                  <a:srgbClr val="000000"/>
                </a:solidFill>
                <a:latin typeface="Calibri"/>
                <a:ea typeface="Tahoma"/>
              </a:rPr>
              <a:t>pietra</a:t>
            </a:r>
            <a:r>
              <a:rPr b="0" lang="it-IT" sz="1800" spc="-1" strike="noStrike">
                <a:solidFill>
                  <a:srgbClr val="000000"/>
                </a:solidFill>
                <a:latin typeface="Calibri"/>
                <a:ea typeface="Tahoma"/>
              </a:rPr>
              <a:t>” e lo “</a:t>
            </a:r>
            <a:r>
              <a:rPr b="1" lang="it-IT" sz="1800" spc="-1" strike="noStrike">
                <a:solidFill>
                  <a:srgbClr val="000000"/>
                </a:solidFill>
                <a:latin typeface="Calibri"/>
                <a:ea typeface="Tahoma"/>
              </a:rPr>
              <a:t>strumento eletto</a:t>
            </a:r>
            <a:r>
              <a:rPr b="0" lang="it-IT" sz="1800" spc="-1" strike="noStrike">
                <a:solidFill>
                  <a:srgbClr val="000000"/>
                </a:solidFill>
                <a:latin typeface="Calibri"/>
                <a:ea typeface="Tahoma"/>
              </a:rPr>
              <a:t>” si sono incontrati definitivamente qui. Qui hanno compiuto il loro ministero apostolico, qui l’hanno sigillato definitivamente con la testimonianza del sangue da essi sparso, con la testimonianza del sacrificio totale della vita.</a:t>
            </a:r>
            <a:endParaRPr b="0" lang="it-IT" sz="1800" spc="-1" strike="noStrike">
              <a:latin typeface="Arial"/>
            </a:endParaRPr>
          </a:p>
          <a:p>
            <a:pPr marL="343080" indent="-342720">
              <a:lnSpc>
                <a:spcPct val="100000"/>
              </a:lnSpc>
              <a:spcBef>
                <a:spcPts val="360"/>
              </a:spcBef>
            </a:pPr>
            <a:r>
              <a:rPr b="0" lang="it-IT" sz="1800" spc="-1" strike="noStrike">
                <a:solidFill>
                  <a:srgbClr val="000000"/>
                </a:solidFill>
                <a:latin typeface="Calibri"/>
                <a:ea typeface="Tahoma"/>
              </a:rPr>
              <a:t>        </a:t>
            </a:r>
            <a:r>
              <a:rPr b="0" lang="it-IT" sz="1800" spc="-1" strike="noStrike">
                <a:solidFill>
                  <a:srgbClr val="000000"/>
                </a:solidFill>
                <a:latin typeface="Calibri"/>
                <a:ea typeface="Tahoma"/>
              </a:rPr>
              <a:t>Prevedendo questo giorno, </a:t>
            </a:r>
            <a:r>
              <a:rPr b="1" lang="it-IT" sz="1800" spc="-1" strike="noStrike">
                <a:solidFill>
                  <a:srgbClr val="000000"/>
                </a:solidFill>
                <a:latin typeface="Calibri"/>
                <a:ea typeface="Tahoma"/>
              </a:rPr>
              <a:t>Paolo </a:t>
            </a:r>
            <a:r>
              <a:rPr b="0" lang="it-IT" sz="1800" spc="-1" strike="noStrike">
                <a:solidFill>
                  <a:srgbClr val="000000"/>
                </a:solidFill>
                <a:latin typeface="Calibri"/>
                <a:ea typeface="Tahoma"/>
              </a:rPr>
              <a:t>scriveva a Timoteo, come leggiamo nella liturgia di oggi “</a:t>
            </a:r>
            <a:r>
              <a:rPr b="0" i="1" lang="it-IT" sz="1800" spc="-1" strike="noStrike">
                <a:solidFill>
                  <a:srgbClr val="000000"/>
                </a:solidFill>
                <a:latin typeface="Calibri"/>
                <a:ea typeface="Tahoma"/>
              </a:rPr>
              <a:t>il mio sangue sta per essere sparso in libagione ed è giunto il momento di sciogliere le vele. Ho combattuto la buona battaglia, ho terminato la corsa, ho conservato la fede. Ora mi resta solo la corona di giustizia che il Signore, giusto giudice, mi consegnerà in quel giorno; e non solo a me, ma anche a tutti coloro che attendono con amore la sua manifestazione</a:t>
            </a:r>
            <a:r>
              <a:rPr b="0" lang="it-IT" sz="1800" spc="-1" strike="noStrike">
                <a:solidFill>
                  <a:srgbClr val="000000"/>
                </a:solidFill>
                <a:latin typeface="Calibri"/>
                <a:ea typeface="Tahoma"/>
              </a:rPr>
              <a:t>” (</a:t>
            </a:r>
            <a:r>
              <a:rPr b="0" i="1" lang="it-IT" sz="1800" spc="-1" strike="noStrike">
                <a:solidFill>
                  <a:srgbClr val="000000"/>
                </a:solidFill>
                <a:latin typeface="Calibri"/>
                <a:ea typeface="Tahoma"/>
              </a:rPr>
              <a:t>2Tm </a:t>
            </a:r>
            <a:r>
              <a:rPr b="0" lang="it-IT" sz="1800" spc="-1" strike="noStrike">
                <a:solidFill>
                  <a:srgbClr val="000000"/>
                </a:solidFill>
                <a:latin typeface="Calibri"/>
                <a:ea typeface="Tahoma"/>
              </a:rPr>
              <a:t>4,6-8).</a:t>
            </a:r>
            <a:endParaRPr b="0" lang="it-IT" sz="1800" spc="-1" strike="noStrike">
              <a:latin typeface="Arial"/>
            </a:endParaRPr>
          </a:p>
          <a:p>
            <a:pPr marL="343080" indent="-342720">
              <a:lnSpc>
                <a:spcPct val="100000"/>
              </a:lnSpc>
              <a:spcBef>
                <a:spcPts val="360"/>
              </a:spcBef>
            </a:pPr>
            <a:r>
              <a:rPr b="0" lang="it-IT" sz="1800" spc="-1" strike="noStrike">
                <a:solidFill>
                  <a:srgbClr val="000000"/>
                </a:solidFill>
                <a:latin typeface="Calibri"/>
                <a:ea typeface="Tahoma"/>
              </a:rPr>
              <a:t>        </a:t>
            </a:r>
            <a:r>
              <a:rPr b="0" lang="it-IT" sz="1800" spc="-1" strike="noStrike">
                <a:solidFill>
                  <a:srgbClr val="000000"/>
                </a:solidFill>
                <a:latin typeface="Calibri"/>
                <a:ea typeface="Tahoma"/>
              </a:rPr>
              <a:t>Come Paolo, potrebbe scrivere di se stesso </a:t>
            </a:r>
            <a:r>
              <a:rPr b="1" lang="it-IT" sz="1800" spc="-1" strike="noStrike">
                <a:solidFill>
                  <a:srgbClr val="000000"/>
                </a:solidFill>
                <a:latin typeface="Calibri"/>
                <a:ea typeface="Tahoma"/>
              </a:rPr>
              <a:t>Pietro</a:t>
            </a:r>
            <a:r>
              <a:rPr b="0" lang="it-IT" sz="1800" spc="-1" strike="noStrike">
                <a:solidFill>
                  <a:srgbClr val="000000"/>
                </a:solidFill>
                <a:latin typeface="Calibri"/>
                <a:ea typeface="Tahoma"/>
              </a:rPr>
              <a:t>. Di ciascuno di essi si può dire che hanno amato in modo particolare la manifestazione del Signore. Che lo hanno accolto con tutto il cuore, che gli hanno reso testimonianza con tutta la vita e con la morte. Hanno reso testimonianza non a ciò che “</a:t>
            </a:r>
            <a:r>
              <a:rPr b="0" i="1" lang="it-IT" sz="1800" spc="-1" strike="noStrike">
                <a:solidFill>
                  <a:srgbClr val="000000"/>
                </a:solidFill>
                <a:latin typeface="Calibri"/>
                <a:ea typeface="Tahoma"/>
              </a:rPr>
              <a:t>la carne e il sangue</a:t>
            </a:r>
            <a:r>
              <a:rPr b="0" lang="it-IT" sz="1800" spc="-1" strike="noStrike">
                <a:solidFill>
                  <a:srgbClr val="000000"/>
                </a:solidFill>
                <a:latin typeface="Calibri"/>
                <a:ea typeface="Tahoma"/>
              </a:rPr>
              <a:t>” possono rivelare all’uomo, ma a ciò che “ha rivelato il Padre”. La verità e la potenza di questa rivelazione permane nella Chiesa e cresce in essa costantemente dalla radice della fede di entrambi gli apostoli: </a:t>
            </a:r>
            <a:r>
              <a:rPr b="0" lang="it-IT" sz="1800" spc="-1" strike="noStrike">
                <a:solidFill>
                  <a:srgbClr val="ff0000"/>
                </a:solidFill>
                <a:latin typeface="Calibri"/>
                <a:ea typeface="Tahoma"/>
              </a:rPr>
              <a:t>Pietro, che è la “pietra”, e Paolo che è diventato lo “strumento eletto</a:t>
            </a:r>
            <a:r>
              <a:rPr b="0" lang="it-IT" sz="1800" spc="-1" strike="noStrike">
                <a:solidFill>
                  <a:srgbClr val="000000"/>
                </a:solidFill>
                <a:latin typeface="Calibri"/>
                <a:ea typeface="Tahoma"/>
              </a:rPr>
              <a:t>”.</a:t>
            </a:r>
            <a:endParaRPr b="0" lang="it-IT" sz="1800" spc="-1" strike="noStrike">
              <a:latin typeface="Arial"/>
            </a:endParaRPr>
          </a:p>
          <a:p>
            <a:pPr marL="343080" indent="-342720" algn="ctr">
              <a:lnSpc>
                <a:spcPct val="100000"/>
              </a:lnSpc>
              <a:spcBef>
                <a:spcPts val="360"/>
              </a:spcBef>
            </a:pPr>
            <a:r>
              <a:rPr b="0" lang="it-IT" sz="1800" spc="-1" strike="noStrike">
                <a:solidFill>
                  <a:srgbClr val="000000"/>
                </a:solidFill>
                <a:latin typeface="Calibri"/>
                <a:ea typeface="Tahoma"/>
              </a:rPr>
              <a:t>(Omelia di San Giovanni Paolo II , 29 giugno 1980)</a:t>
            </a:r>
            <a:endParaRPr b="0" lang="it-IT" sz="1800" spc="-1" strike="noStrike">
              <a:latin typeface="Arial"/>
            </a:endParaRPr>
          </a:p>
        </p:txBody>
      </p:sp>
    </p:spTree>
  </p:cSld>
  <p:timing>
    <p:tnLst>
      <p:par>
        <p:cTn id="83" dur="indefinite" restart="never" nodeType="tmRoot">
          <p:childTnLst>
            <p:seq>
              <p:cTn id="84" dur="indefinite" nodeType="mainSeq"/>
              <p:prevCondLst>
                <p:cond delay="0" evt="onPrev">
                  <p:tgtEl>
                    <p:sldTgt/>
                  </p:tgtEl>
                </p:cond>
              </p:prevCondLst>
              <p:nextCondLst>
                <p:cond delay="0" evt="onNext">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Terberg_ButtonsGrow</Template>
  <TotalTime>742</TotalTime>
  <Application>LibreOffice/6.0.3.2$Linux_X86_64 LibreOffice_project/00m0$Build-2</Application>
  <Words>2424</Words>
  <Paragraphs>134</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2019-03-13T00:11:32Z</dcterms:created>
  <dc:creator>User</dc:creator>
  <dc:description/>
  <dc:language>it-IT</dc:language>
  <cp:lastModifiedBy/>
  <dcterms:modified xsi:type="dcterms:W3CDTF">2019-03-13T14:02:23Z</dcterms:modified>
  <cp:revision>37</cp:revision>
  <dc:subject/>
  <dc:title>Presentazione standard di PowerPoint</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14.0000</vt:lpwstr>
  </property>
  <property fmtid="{D5CDD505-2E9C-101B-9397-08002B2CF9AE}" pid="3" name="HiddenSlides">
    <vt:i4>0</vt:i4>
  </property>
  <property fmtid="{D5CDD505-2E9C-101B-9397-08002B2CF9AE}" pid="4" name="HyperlinksChanged">
    <vt:bool>0</vt:bool>
  </property>
  <property fmtid="{D5CDD505-2E9C-101B-9397-08002B2CF9AE}" pid="5" name="LinksUpToDate">
    <vt:bool>0</vt:bool>
  </property>
  <property fmtid="{D5CDD505-2E9C-101B-9397-08002B2CF9AE}" pid="6" name="MMClips">
    <vt:i4>0</vt:i4>
  </property>
  <property fmtid="{D5CDD505-2E9C-101B-9397-08002B2CF9AE}" pid="7" name="Notes">
    <vt:i4>1</vt:i4>
  </property>
  <property fmtid="{D5CDD505-2E9C-101B-9397-08002B2CF9AE}" pid="8" name="PresentationFormat">
    <vt:lpwstr>Presentazione su schermo (4:3)</vt:lpwstr>
  </property>
  <property fmtid="{D5CDD505-2E9C-101B-9397-08002B2CF9AE}" pid="9" name="ScaleCrop">
    <vt:bool>0</vt:bool>
  </property>
  <property fmtid="{D5CDD505-2E9C-101B-9397-08002B2CF9AE}" pid="10" name="ShareDoc">
    <vt:bool>0</vt:bool>
  </property>
  <property fmtid="{D5CDD505-2E9C-101B-9397-08002B2CF9AE}" pid="11" name="Slides">
    <vt:i4>17</vt:i4>
  </property>
  <property fmtid="{D5CDD505-2E9C-101B-9397-08002B2CF9AE}" pid="12" name="_TemplateID">
    <vt:lpwstr>TC018814389991</vt:lpwstr>
  </property>
</Properties>
</file>