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media/image1.jpeg" ContentType="image/jpeg"/>
  <Override PartName="/ppt/media/image9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png" ContentType="image/png"/>
  <Override PartName="/ppt/media/image25.jpeg" ContentType="image/jpeg"/>
  <Override PartName="/ppt/media/image26.jpeg" ContentType="image/jpeg"/>
  <Override PartName="/ppt/media/image27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10080625" cy="567055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it-IT" sz="4400" spc="-1" strike="noStrike">
                <a:latin typeface="Arial"/>
              </a:rPr>
              <a:t>Fai clic per modificare il formato del testo del titolo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latin typeface="Arial"/>
              </a:rPr>
              <a:t>Fai clic per modificare il formato del testo della struttura</a:t>
            </a:r>
            <a:endParaRPr b="0" lang="it-IT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latin typeface="Arial"/>
              </a:rPr>
              <a:t>Secondo livello struttura</a:t>
            </a:r>
            <a:endParaRPr b="0" lang="it-IT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400" spc="-1" strike="noStrike">
                <a:latin typeface="Arial"/>
              </a:rPr>
              <a:t>Terzo livello struttura</a:t>
            </a:r>
            <a:endParaRPr b="0" lang="it-IT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latin typeface="Arial"/>
              </a:rPr>
              <a:t>Quarto livello struttura</a:t>
            </a:r>
            <a:endParaRPr b="0" lang="it-IT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Quinto livello struttura</a:t>
            </a:r>
            <a:endParaRPr b="0" lang="it-IT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Sesto livello struttura</a:t>
            </a:r>
            <a:endParaRPr b="0" lang="it-IT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Settimo livello struttura</a:t>
            </a:r>
            <a:endParaRPr b="0" lang="it-IT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it-IT" sz="4400" spc="-1" strike="noStrike">
                <a:latin typeface="Arial"/>
              </a:rPr>
              <a:t>Fai clic per modificare il formato del testo del titolo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latin typeface="Arial"/>
              </a:rPr>
              <a:t>Fai clic per modificare il formato del testo della struttura</a:t>
            </a:r>
            <a:endParaRPr b="0" lang="it-IT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latin typeface="Arial"/>
              </a:rPr>
              <a:t>Secondo livello struttura</a:t>
            </a:r>
            <a:endParaRPr b="0" lang="it-IT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400" spc="-1" strike="noStrike">
                <a:latin typeface="Arial"/>
              </a:rPr>
              <a:t>Terzo livello struttura</a:t>
            </a:r>
            <a:endParaRPr b="0" lang="it-IT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latin typeface="Arial"/>
              </a:rPr>
              <a:t>Quarto livello struttura</a:t>
            </a:r>
            <a:endParaRPr b="0" lang="it-IT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Quinto livello struttura</a:t>
            </a:r>
            <a:endParaRPr b="0" lang="it-IT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Sesto livello struttura</a:t>
            </a:r>
            <a:endParaRPr b="0" lang="it-IT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Settimo livello struttura</a:t>
            </a:r>
            <a:endParaRPr b="0" lang="it-IT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jpeg"/><Relationship Id="rId3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jpeg"/><Relationship Id="rId3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image" Target="../media/image20.jpeg"/><Relationship Id="rId3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2.jpeg"/><Relationship Id="rId3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4.png"/><Relationship Id="rId3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jpeg"/><Relationship Id="rId3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649080" y="769320"/>
            <a:ext cx="9070560" cy="67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b="0" lang="it-IT" sz="4400" spc="-1" strike="noStrike">
                <a:solidFill>
                  <a:srgbClr val="355269"/>
                </a:solidFill>
                <a:latin typeface="Cambria"/>
                <a:ea typeface="DejaVu Sans"/>
              </a:rPr>
              <a:t>“</a:t>
            </a:r>
            <a:r>
              <a:rPr b="0" i="1" lang="it-IT" sz="4400" spc="-1" strike="noStrike">
                <a:solidFill>
                  <a:srgbClr val="2a6099"/>
                </a:solidFill>
                <a:latin typeface="Cambria"/>
                <a:ea typeface="DejaVu Sans"/>
              </a:rPr>
              <a:t>Dal nulla chiamò tutte le cose...</a:t>
            </a:r>
            <a:r>
              <a:rPr b="0" lang="it-IT" sz="4400" spc="-1" strike="noStrike">
                <a:solidFill>
                  <a:srgbClr val="2a6099"/>
                </a:solidFill>
                <a:latin typeface="Cambria"/>
                <a:ea typeface="DejaVu Sans"/>
              </a:rPr>
              <a:t>”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77" name="CustomShape 2"/>
          <p:cNvSpPr/>
          <p:nvPr/>
        </p:nvSpPr>
        <p:spPr>
          <a:xfrm>
            <a:off x="504000" y="2299680"/>
            <a:ext cx="9070560" cy="1341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b="0" lang="it-IT" sz="4400" spc="-1" strike="noStrike">
                <a:solidFill>
                  <a:srgbClr val="3465a4"/>
                </a:solidFill>
                <a:latin typeface="Candara"/>
                <a:ea typeface="DejaVu Sans"/>
              </a:rPr>
              <a:t>Quando la narrazione </a:t>
            </a:r>
            <a:endParaRPr b="0" lang="it-IT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4400" spc="-1" strike="noStrike">
                <a:solidFill>
                  <a:srgbClr val="3465a4"/>
                </a:solidFill>
                <a:latin typeface="Candara"/>
                <a:ea typeface="DejaVu Sans"/>
              </a:rPr>
              <a:t>diventa esperienza</a:t>
            </a:r>
            <a:endParaRPr b="0" lang="it-IT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504000" y="558360"/>
            <a:ext cx="3382920" cy="5027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</a:t>
            </a:r>
            <a:r>
              <a:rPr b="1" lang="it-IT" sz="1800" spc="-1" strike="noStrike">
                <a:solidFill>
                  <a:srgbClr val="000000"/>
                </a:solidFill>
                <a:latin typeface="Candara"/>
                <a:ea typeface="DejaVu Sans"/>
              </a:rPr>
              <a:t>UNA DIPENDENZA ORIGINARIA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ndara"/>
                <a:ea typeface="DejaVu Sans"/>
              </a:rPr>
              <a:t>Perchè raccontare la storia della Creazione ai bambini?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ndara"/>
                <a:ea typeface="DejaVu Sans"/>
              </a:rPr>
              <a:t> </a:t>
            </a:r>
            <a:r>
              <a:rPr b="0" lang="it-IT" sz="1800" spc="-1" strike="noStrike">
                <a:solidFill>
                  <a:srgbClr val="000000"/>
                </a:solidFill>
                <a:latin typeface="Candara"/>
                <a:ea typeface="DejaVu Sans"/>
              </a:rPr>
              <a:t>E’ la possibilità di avvicinarli a  comprendere che c’è un  significato per cui tutto esiste: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it-IT" sz="1800" spc="-1" strike="noStrike">
                <a:solidFill>
                  <a:srgbClr val="000000"/>
                </a:solidFill>
                <a:latin typeface="Candara"/>
                <a:ea typeface="DejaVu Sans"/>
              </a:rPr>
              <a:t>“</a:t>
            </a:r>
            <a:r>
              <a:rPr b="0" i="1" lang="it-IT" sz="1800" spc="-1" strike="noStrike">
                <a:solidFill>
                  <a:srgbClr val="000000"/>
                </a:solidFill>
                <a:latin typeface="Candara"/>
                <a:ea typeface="DejaVu Sans"/>
              </a:rPr>
              <a:t>Io e la realtà non ci facciamo da soli, un Altro continuamente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it-IT" sz="1800" spc="-1" strike="noStrike">
                <a:solidFill>
                  <a:srgbClr val="000000"/>
                </a:solidFill>
                <a:latin typeface="Candara"/>
                <a:ea typeface="DejaVu Sans"/>
              </a:rPr>
              <a:t>ci fa esistere”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</p:txBody>
      </p:sp>
      <p:pic>
        <p:nvPicPr>
          <p:cNvPr id="79" name="" descr=""/>
          <p:cNvPicPr/>
          <p:nvPr/>
        </p:nvPicPr>
        <p:blipFill>
          <a:blip r:embed="rId1"/>
          <a:stretch/>
        </p:blipFill>
        <p:spPr>
          <a:xfrm>
            <a:off x="3960360" y="648000"/>
            <a:ext cx="6047640" cy="4031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ustomShape 1"/>
          <p:cNvSpPr/>
          <p:nvPr/>
        </p:nvSpPr>
        <p:spPr>
          <a:xfrm>
            <a:off x="432000" y="576000"/>
            <a:ext cx="3383280" cy="4204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it-IT" sz="1800" spc="-1" strike="noStrike">
                <a:solidFill>
                  <a:srgbClr val="000000"/>
                </a:solidFill>
                <a:latin typeface="Candara"/>
                <a:ea typeface="DejaVu Sans"/>
              </a:rPr>
              <a:t>IL TEMPO DELLA NARRAZIONE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Candara"/>
                <a:ea typeface="DejaVu Sans"/>
              </a:rPr>
              <a:t>Il racconto con le parole come occasione per immaginare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Candara"/>
                <a:ea typeface="DejaVu Sans"/>
              </a:rPr>
              <a:t>Attraverso immagini evocative per poter dar forma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Candara"/>
                <a:ea typeface="DejaVu Sans"/>
              </a:rPr>
              <a:t>Attraverso la drammatizzazione degli adulti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</p:txBody>
      </p:sp>
      <p:pic>
        <p:nvPicPr>
          <p:cNvPr id="81" name="" descr=""/>
          <p:cNvPicPr/>
          <p:nvPr/>
        </p:nvPicPr>
        <p:blipFill>
          <a:blip r:embed="rId1"/>
          <a:stretch/>
        </p:blipFill>
        <p:spPr>
          <a:xfrm>
            <a:off x="5112000" y="161640"/>
            <a:ext cx="3874320" cy="5238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504000" y="226080"/>
            <a:ext cx="9070560" cy="945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CustomShape 2"/>
          <p:cNvSpPr/>
          <p:nvPr/>
        </p:nvSpPr>
        <p:spPr>
          <a:xfrm>
            <a:off x="504000" y="1326600"/>
            <a:ext cx="9070560" cy="3287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4" name="CustomShape 3"/>
          <p:cNvSpPr/>
          <p:nvPr/>
        </p:nvSpPr>
        <p:spPr>
          <a:xfrm>
            <a:off x="720000" y="648000"/>
            <a:ext cx="8783280" cy="3381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latin typeface="Candara"/>
                <a:ea typeface="DejaVu Sans"/>
              </a:rPr>
              <a:t>IL TEMPO DELL’ESPERIENZA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ndara"/>
                <a:ea typeface="DejaVu Sans"/>
              </a:rPr>
              <a:t>Ogni dato della realtà può essere incontrato personalmente dal bambino in un’esperienza globale: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Candara"/>
                <a:ea typeface="DejaVu Sans"/>
              </a:rPr>
              <a:t>Momenti di vissuto in cui dar forma all’immagine narrata e immedesimarsi</a:t>
            </a:r>
            <a:endParaRPr b="0" lang="it-IT" sz="1800" spc="-1" strike="noStrike"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Candara"/>
                <a:ea typeface="DejaVu Sans"/>
              </a:rPr>
              <a:t>con essa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Candara"/>
                <a:ea typeface="DejaVu Sans"/>
              </a:rPr>
              <a:t>L’adulto crea le condizioni (tempo, spazio, materiali) perché qualcosa di significativo e personale accada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" descr=""/>
          <p:cNvPicPr/>
          <p:nvPr/>
        </p:nvPicPr>
        <p:blipFill>
          <a:blip r:embed="rId1"/>
          <a:stretch/>
        </p:blipFill>
        <p:spPr>
          <a:xfrm>
            <a:off x="827640" y="288000"/>
            <a:ext cx="7955640" cy="53031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04000" y="225720"/>
            <a:ext cx="9070560" cy="94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7" name="" descr=""/>
          <p:cNvPicPr/>
          <p:nvPr/>
        </p:nvPicPr>
        <p:blipFill>
          <a:blip r:embed="rId1"/>
          <a:stretch/>
        </p:blipFill>
        <p:spPr>
          <a:xfrm>
            <a:off x="5040000" y="1224000"/>
            <a:ext cx="4895280" cy="3671280"/>
          </a:xfrm>
          <a:prstGeom prst="rect">
            <a:avLst/>
          </a:prstGeom>
          <a:ln>
            <a:noFill/>
          </a:ln>
        </p:spPr>
      </p:pic>
      <p:pic>
        <p:nvPicPr>
          <p:cNvPr id="88" name="" descr=""/>
          <p:cNvPicPr/>
          <p:nvPr/>
        </p:nvPicPr>
        <p:blipFill>
          <a:blip r:embed="rId2"/>
          <a:stretch/>
        </p:blipFill>
        <p:spPr>
          <a:xfrm>
            <a:off x="19440" y="1296000"/>
            <a:ext cx="4875840" cy="3656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504000" y="225720"/>
            <a:ext cx="9070560" cy="94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0" name="" descr=""/>
          <p:cNvPicPr/>
          <p:nvPr/>
        </p:nvPicPr>
        <p:blipFill>
          <a:blip r:embed="rId1"/>
          <a:stretch/>
        </p:blipFill>
        <p:spPr>
          <a:xfrm>
            <a:off x="360000" y="144000"/>
            <a:ext cx="4383000" cy="3287160"/>
          </a:xfrm>
          <a:prstGeom prst="rect">
            <a:avLst/>
          </a:prstGeom>
          <a:ln>
            <a:noFill/>
          </a:ln>
        </p:spPr>
      </p:pic>
      <p:pic>
        <p:nvPicPr>
          <p:cNvPr id="91" name="" descr=""/>
          <p:cNvPicPr/>
          <p:nvPr/>
        </p:nvPicPr>
        <p:blipFill>
          <a:blip r:embed="rId2"/>
          <a:stretch/>
        </p:blipFill>
        <p:spPr>
          <a:xfrm>
            <a:off x="4915440" y="1584000"/>
            <a:ext cx="4875840" cy="3656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504000" y="225720"/>
            <a:ext cx="9070560" cy="94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3" name="" descr=""/>
          <p:cNvPicPr/>
          <p:nvPr/>
        </p:nvPicPr>
        <p:blipFill>
          <a:blip r:embed="rId1"/>
          <a:stretch/>
        </p:blipFill>
        <p:spPr>
          <a:xfrm>
            <a:off x="1032120" y="72000"/>
            <a:ext cx="7103160" cy="532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504000" y="225720"/>
            <a:ext cx="9070560" cy="94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5" name="" descr=""/>
          <p:cNvPicPr/>
          <p:nvPr/>
        </p:nvPicPr>
        <p:blipFill>
          <a:blip r:embed="rId1"/>
          <a:stretch/>
        </p:blipFill>
        <p:spPr>
          <a:xfrm>
            <a:off x="215640" y="216000"/>
            <a:ext cx="5183640" cy="3887280"/>
          </a:xfrm>
          <a:prstGeom prst="rect">
            <a:avLst/>
          </a:prstGeom>
          <a:ln>
            <a:noFill/>
          </a:ln>
        </p:spPr>
      </p:pic>
      <p:pic>
        <p:nvPicPr>
          <p:cNvPr id="96" name="" descr=""/>
          <p:cNvPicPr/>
          <p:nvPr/>
        </p:nvPicPr>
        <p:blipFill>
          <a:blip r:embed="rId2"/>
          <a:stretch/>
        </p:blipFill>
        <p:spPr>
          <a:xfrm>
            <a:off x="5131440" y="1800000"/>
            <a:ext cx="4875840" cy="3656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" descr=""/>
          <p:cNvPicPr/>
          <p:nvPr/>
        </p:nvPicPr>
        <p:blipFill>
          <a:blip r:embed="rId1"/>
          <a:stretch/>
        </p:blipFill>
        <p:spPr>
          <a:xfrm>
            <a:off x="4968000" y="1242360"/>
            <a:ext cx="4678920" cy="3508920"/>
          </a:xfrm>
          <a:prstGeom prst="rect">
            <a:avLst/>
          </a:prstGeom>
          <a:ln>
            <a:noFill/>
          </a:ln>
        </p:spPr>
      </p:pic>
      <p:pic>
        <p:nvPicPr>
          <p:cNvPr id="98" name="" descr=""/>
          <p:cNvPicPr/>
          <p:nvPr/>
        </p:nvPicPr>
        <p:blipFill>
          <a:blip r:embed="rId2"/>
          <a:stretch/>
        </p:blipFill>
        <p:spPr>
          <a:xfrm>
            <a:off x="212040" y="1224000"/>
            <a:ext cx="4703400" cy="352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" descr=""/>
          <p:cNvPicPr/>
          <p:nvPr/>
        </p:nvPicPr>
        <p:blipFill>
          <a:blip r:embed="rId1"/>
          <a:stretch/>
        </p:blipFill>
        <p:spPr>
          <a:xfrm>
            <a:off x="576000" y="225720"/>
            <a:ext cx="3624480" cy="5437440"/>
          </a:xfrm>
          <a:prstGeom prst="rect">
            <a:avLst/>
          </a:prstGeom>
          <a:ln>
            <a:noFill/>
          </a:ln>
        </p:spPr>
      </p:pic>
      <p:pic>
        <p:nvPicPr>
          <p:cNvPr id="100" name="" descr=""/>
          <p:cNvPicPr/>
          <p:nvPr/>
        </p:nvPicPr>
        <p:blipFill>
          <a:blip r:embed="rId2"/>
          <a:stretch/>
        </p:blipFill>
        <p:spPr>
          <a:xfrm>
            <a:off x="4260600" y="864000"/>
            <a:ext cx="5674680" cy="4175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stomShape 1"/>
          <p:cNvSpPr/>
          <p:nvPr/>
        </p:nvSpPr>
        <p:spPr>
          <a:xfrm>
            <a:off x="1080000" y="864000"/>
            <a:ext cx="7991280" cy="3655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latin typeface="Candara"/>
                <a:ea typeface="DejaVu Sans"/>
              </a:rPr>
              <a:t>IL TEMPO DELLA RIELABORAZIONE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Candara"/>
                <a:ea typeface="DejaVu Sans"/>
              </a:rPr>
              <a:t>Dar forma - con il colore, i materiali, fissando l’esperienza - è una modalità per dirsi e raccontare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Candara"/>
                <a:ea typeface="DejaVu Sans"/>
              </a:rPr>
              <a:t>Costruire una “coreografia” finale che mostri i passaggi fondamentali della</a:t>
            </a:r>
            <a:endParaRPr b="0" lang="it-IT" sz="1800" spc="-1" strike="noStrike"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Candara"/>
                <a:ea typeface="DejaVu Sans"/>
              </a:rPr>
              <a:t>narrazione per “ripercorrere e fissare” insieme all’adulto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it-IT" sz="1800" spc="-1" strike="noStrike">
                <a:solidFill>
                  <a:srgbClr val="000000"/>
                </a:solidFill>
                <a:latin typeface="Candara"/>
                <a:ea typeface="DejaVu Sans"/>
              </a:rPr>
              <a:t>Il rielaborare è la possibilità di partecipare così all’OPERA della CREAZIONE e vivere - adulti e bambini insieme - la meraviglia di ciò che attraverso di noi accade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1"/>
          <p:cNvSpPr/>
          <p:nvPr/>
        </p:nvSpPr>
        <p:spPr>
          <a:xfrm>
            <a:off x="504000" y="225720"/>
            <a:ext cx="9070560" cy="94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03" name="" descr=""/>
          <p:cNvPicPr/>
          <p:nvPr/>
        </p:nvPicPr>
        <p:blipFill>
          <a:blip r:embed="rId1"/>
          <a:stretch/>
        </p:blipFill>
        <p:spPr>
          <a:xfrm>
            <a:off x="711720" y="276480"/>
            <a:ext cx="3895560" cy="5194800"/>
          </a:xfrm>
          <a:prstGeom prst="rect">
            <a:avLst/>
          </a:prstGeom>
          <a:ln>
            <a:noFill/>
          </a:ln>
        </p:spPr>
      </p:pic>
      <p:pic>
        <p:nvPicPr>
          <p:cNvPr id="104" name="" descr=""/>
          <p:cNvPicPr/>
          <p:nvPr/>
        </p:nvPicPr>
        <p:blipFill>
          <a:blip r:embed="rId2"/>
          <a:stretch/>
        </p:blipFill>
        <p:spPr>
          <a:xfrm>
            <a:off x="5040000" y="720000"/>
            <a:ext cx="4991400" cy="3743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504000" y="225720"/>
            <a:ext cx="9070560" cy="94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06" name="" descr=""/>
          <p:cNvPicPr/>
          <p:nvPr/>
        </p:nvPicPr>
        <p:blipFill>
          <a:blip r:embed="rId1"/>
          <a:stretch/>
        </p:blipFill>
        <p:spPr>
          <a:xfrm>
            <a:off x="143640" y="1080000"/>
            <a:ext cx="5087160" cy="3815280"/>
          </a:xfrm>
          <a:prstGeom prst="rect">
            <a:avLst/>
          </a:prstGeom>
          <a:ln>
            <a:noFill/>
          </a:ln>
        </p:spPr>
      </p:pic>
      <p:pic>
        <p:nvPicPr>
          <p:cNvPr id="107" name="" descr=""/>
          <p:cNvPicPr/>
          <p:nvPr/>
        </p:nvPicPr>
        <p:blipFill>
          <a:blip r:embed="rId2"/>
          <a:stretch/>
        </p:blipFill>
        <p:spPr>
          <a:xfrm>
            <a:off x="5303880" y="1224000"/>
            <a:ext cx="4607280" cy="3455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504000" y="225720"/>
            <a:ext cx="9070560" cy="94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09" name="" descr=""/>
          <p:cNvPicPr/>
          <p:nvPr/>
        </p:nvPicPr>
        <p:blipFill>
          <a:blip r:embed="rId1"/>
          <a:stretch/>
        </p:blipFill>
        <p:spPr>
          <a:xfrm>
            <a:off x="5184000" y="864000"/>
            <a:ext cx="4847400" cy="3635280"/>
          </a:xfrm>
          <a:prstGeom prst="rect">
            <a:avLst/>
          </a:prstGeom>
          <a:ln>
            <a:noFill/>
          </a:ln>
        </p:spPr>
      </p:pic>
      <p:pic>
        <p:nvPicPr>
          <p:cNvPr id="110" name="" descr=""/>
          <p:cNvPicPr/>
          <p:nvPr/>
        </p:nvPicPr>
        <p:blipFill>
          <a:blip r:embed="rId2"/>
          <a:stretch/>
        </p:blipFill>
        <p:spPr>
          <a:xfrm>
            <a:off x="63720" y="792000"/>
            <a:ext cx="4895640" cy="3671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504000" y="225720"/>
            <a:ext cx="9070560" cy="94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12" name="" descr=""/>
          <p:cNvPicPr/>
          <p:nvPr/>
        </p:nvPicPr>
        <p:blipFill>
          <a:blip r:embed="rId1"/>
          <a:stretch/>
        </p:blipFill>
        <p:spPr>
          <a:xfrm>
            <a:off x="216000" y="792000"/>
            <a:ext cx="5646600" cy="4235040"/>
          </a:xfrm>
          <a:prstGeom prst="rect">
            <a:avLst/>
          </a:prstGeom>
          <a:ln>
            <a:noFill/>
          </a:ln>
        </p:spPr>
      </p:pic>
      <p:pic>
        <p:nvPicPr>
          <p:cNvPr id="113" name="" descr=""/>
          <p:cNvPicPr/>
          <p:nvPr/>
        </p:nvPicPr>
        <p:blipFill>
          <a:blip r:embed="rId2"/>
          <a:stretch/>
        </p:blipFill>
        <p:spPr>
          <a:xfrm>
            <a:off x="6062760" y="648000"/>
            <a:ext cx="3656520" cy="4875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504000" y="225720"/>
            <a:ext cx="9070560" cy="94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15" name="" descr=""/>
          <p:cNvPicPr/>
          <p:nvPr/>
        </p:nvPicPr>
        <p:blipFill>
          <a:blip r:embed="rId1"/>
          <a:stretch/>
        </p:blipFill>
        <p:spPr>
          <a:xfrm>
            <a:off x="72000" y="600120"/>
            <a:ext cx="5363280" cy="3575160"/>
          </a:xfrm>
          <a:prstGeom prst="rect">
            <a:avLst/>
          </a:prstGeom>
          <a:ln>
            <a:noFill/>
          </a:ln>
        </p:spPr>
      </p:pic>
      <p:pic>
        <p:nvPicPr>
          <p:cNvPr id="116" name="" descr=""/>
          <p:cNvPicPr/>
          <p:nvPr/>
        </p:nvPicPr>
        <p:blipFill>
          <a:blip r:embed="rId2"/>
          <a:stretch/>
        </p:blipFill>
        <p:spPr>
          <a:xfrm>
            <a:off x="5472000" y="2520000"/>
            <a:ext cx="4535280" cy="3023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504000" y="225720"/>
            <a:ext cx="9070560" cy="94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18" name="" descr=""/>
          <p:cNvPicPr/>
          <p:nvPr/>
        </p:nvPicPr>
        <p:blipFill>
          <a:blip r:embed="rId1"/>
          <a:stretch/>
        </p:blipFill>
        <p:spPr>
          <a:xfrm>
            <a:off x="216000" y="432000"/>
            <a:ext cx="4931280" cy="3287160"/>
          </a:xfrm>
          <a:prstGeom prst="rect">
            <a:avLst/>
          </a:prstGeom>
          <a:ln>
            <a:noFill/>
          </a:ln>
        </p:spPr>
      </p:pic>
      <p:pic>
        <p:nvPicPr>
          <p:cNvPr id="119" name="" descr=""/>
          <p:cNvPicPr/>
          <p:nvPr/>
        </p:nvPicPr>
        <p:blipFill>
          <a:blip r:embed="rId2"/>
          <a:stretch/>
        </p:blipFill>
        <p:spPr>
          <a:xfrm>
            <a:off x="5256000" y="2063880"/>
            <a:ext cx="4679280" cy="3119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504000" y="225720"/>
            <a:ext cx="9070560" cy="94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1" name="" descr=""/>
          <p:cNvPicPr/>
          <p:nvPr/>
        </p:nvPicPr>
        <p:blipFill>
          <a:blip r:embed="rId1"/>
          <a:stretch/>
        </p:blipFill>
        <p:spPr>
          <a:xfrm>
            <a:off x="1656000" y="341640"/>
            <a:ext cx="6551280" cy="4913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</TotalTime>
  <Application>LibreOffice/6.3.0.4$Windows_X86_64 LibreOffice_project/057fc023c990d676a43019934386b85b21a9ee99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2019-11-29T18:53:11Z</dcterms:created>
  <dc:creator/>
  <dc:description/>
  <dc:language>it-IT</dc:language>
  <cp:lastModifiedBy/>
  <dcterms:modified xsi:type="dcterms:W3CDTF">2019-11-29T22:34:31Z</dcterms:modified>
  <cp:revision>21</cp:revision>
  <dc:subject/>
  <dc:title/>
</cp:coreProperties>
</file>