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72" r:id="rId7"/>
    <p:sldId id="261" r:id="rId8"/>
    <p:sldId id="265" r:id="rId9"/>
    <p:sldId id="266" r:id="rId10"/>
    <p:sldId id="267" r:id="rId11"/>
    <p:sldId id="273" r:id="rId12"/>
    <p:sldId id="262" r:id="rId13"/>
    <p:sldId id="271" r:id="rId14"/>
    <p:sldId id="268" r:id="rId15"/>
    <p:sldId id="269" r:id="rId16"/>
    <p:sldId id="270" r:id="rId17"/>
    <p:sldId id="274" r:id="rId18"/>
    <p:sldId id="263" r:id="rId19"/>
    <p:sldId id="280" r:id="rId20"/>
    <p:sldId id="278" r:id="rId21"/>
    <p:sldId id="275" r:id="rId22"/>
    <p:sldId id="264" r:id="rId23"/>
    <p:sldId id="277" r:id="rId24"/>
    <p:sldId id="279" r:id="rId25"/>
    <p:sldId id="276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8"/>
    <p:restoredTop sz="94640"/>
  </p:normalViewPr>
  <p:slideViewPr>
    <p:cSldViewPr snapToGrid="0">
      <p:cViewPr varScale="1">
        <p:scale>
          <a:sx n="102" d="100"/>
          <a:sy n="102" d="100"/>
        </p:scale>
        <p:origin x="11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C9DA38-C975-2758-96B8-142499483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17FE57D-BA46-B24C-892D-197BEBB71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2803D5-32BE-E3D1-5FD9-FC85D739C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9D0DCFB-D306-E632-14EE-29BE2A5F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C5C7E3-4140-3406-F587-3D4E84C7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22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451326-9712-EBDD-3D02-BF06083C5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DF3A5A-69F0-70CD-73D8-373ABDAC0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BC0798-D3ED-DB7B-2794-281AA9EA4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257687-EEB9-32AC-9B41-3A4FEFC55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128022-B0F3-43A9-3650-B6378F784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7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53D7CF-2671-5FDF-5381-7F9A7913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C12AF7-25F0-A2FB-EB55-738B55E28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A8137E-1072-298C-6B66-4A886952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CB50EC-0335-A23E-D7EE-2FE753525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F44CB2-05F7-55A8-AFD1-76D5DC56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549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D5A2A7-B6E7-3192-8272-5A66483E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223F58-C70A-0129-37BA-807F41151C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98D3A4-4CD6-616C-E8A7-3BC64CF48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967F380-AEC9-7880-3CC1-6C5C7322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070B43F-23C8-58E1-D8B9-9551D821C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746CDB-7F48-0736-46C9-A73D043A8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142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0120E4-C11B-FEDA-B9AF-8617DFC58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38BDF8F-4A19-16AF-A518-DDF9F97F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FECC453-9126-8E51-9B44-FCBD4B01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AA47268-BBD3-8609-9B3E-A4BDFAB05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E05BA6E-EB20-EFCB-B160-E895629BD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08F05FA-677E-5294-BA64-08EC97B62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CFEEE65-BF36-23BD-F2DD-E6B794F82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62B721C-1443-F504-0DAA-7C3535C2C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3543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48FD4F-1E83-76ED-3BBD-DEA98293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8446F86-F780-CB70-9AB3-788670938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2253464-E846-AE40-D89D-27CBBE32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A9D63C-8B80-11A1-6100-7FA2709F7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845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03AC62C-4AE5-955B-3101-21FBDCB49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44C3D13-DD14-804E-9BFE-72F06554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AC224D-1F91-E4BC-4E6E-E641BD148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96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162DDF-96BA-8073-1803-F4B1A2CD9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FDC97A-7A07-ACCA-B19B-08C0560BD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DCBBF5E-39DD-826E-3843-205035B26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0E7E95C-F98A-241B-D850-59A3B235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A2B405-F7A6-C62A-34CF-6B0B2AD54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C70700-E5E7-A37D-7962-112961774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8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B0C1E0-EC34-7773-4EDF-9039E0EC6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472CA70-5334-EE88-4D45-AE32ADA9B2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4CDBEC-176A-1122-1D47-379E42129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C15CA02-3346-C4C0-9D7E-79D4DA7A6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3E043D-ABA2-3D50-6387-1BA98B49B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8FB614-A371-D680-B2B9-C89FF9BBB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5733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3A0D17-95D7-D759-6DAD-97CA0035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75FFDEC-2A74-0F8B-F1D3-1909F021A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782576-CF71-5280-073F-CDC38BD8A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A24B72-693D-7F1B-88AB-E0317AE3B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F832C1-736F-0060-13B6-5EB573F38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182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7F8C2EC-325C-E111-887E-6445C76A49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E63797D-231A-D1C7-E917-10CA73494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4A1EF1-ADA3-DF55-E783-1D6903C2D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E6E7C3-FB19-E39A-3D48-745174122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EF3651-F7F4-DFA6-8BD6-D8A65D2AD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5379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6134180-3016-9C25-3024-89524ACB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7C57291-C225-BD7E-EA84-FD106DB11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B871ED-ECCB-8D5C-3A8C-B65B6B9C97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30D3B-ED3C-D349-A4B5-DAF784C90AD5}" type="datetimeFigureOut">
              <a:rPr lang="it-IT" smtClean="0"/>
              <a:t>13/12/22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DD4749-A5A1-97CC-A6F4-026C5797D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DE2FF2-87FF-2E4F-4830-303FC1D8B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69E85-CC48-0942-AEDA-0C35AEB52C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783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B4C911-026D-3EA6-9EE5-50480C4DB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3400" y="1122363"/>
            <a:ext cx="5054600" cy="2387600"/>
          </a:xfrm>
        </p:spPr>
        <p:txBody>
          <a:bodyPr>
            <a:normAutofit/>
          </a:bodyPr>
          <a:lstStyle/>
          <a:p>
            <a:r>
              <a:rPr lang="it-IT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CERCO IL TUO VOLTO</a:t>
            </a:r>
            <a:br>
              <a:rPr lang="it-IT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36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2D34455-F787-564B-608F-23B546154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6800" y="3202608"/>
            <a:ext cx="9144000" cy="588962"/>
          </a:xfrm>
        </p:spPr>
        <p:txBody>
          <a:bodyPr/>
          <a:lstStyle/>
          <a:p>
            <a:r>
              <a:rPr lang="it-IT" dirty="0"/>
              <a:t>Spunti di lavoro nel percorso di insegnamento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4838563-A1DB-969B-9A16-14BF6197FB08}"/>
              </a:ext>
            </a:extLst>
          </p:cNvPr>
          <p:cNvSpPr txBox="1"/>
          <p:nvPr/>
        </p:nvSpPr>
        <p:spPr>
          <a:xfrm>
            <a:off x="5181600" y="4283075"/>
            <a:ext cx="66955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L'obiettivo che intendiamo prefiggerci è di portare gli alunni alla consapevolezza che il cuore di ogni uomo è fatto per desiderare e accompagnarli in un percorso che li conduca a scoprire la Fonte di questo desiderio. </a:t>
            </a:r>
            <a:endParaRPr lang="it-IT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2BFDB33-74CF-0E3F-CFC7-8ABAC768B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1578" y="1889681"/>
            <a:ext cx="4968874" cy="372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4B8B57-9AED-FCAA-4904-DFB57992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CLASSE PRIMA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95DBFE-CF64-5B97-8EDD-D2B03F542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CHI SONO IO?</a:t>
            </a:r>
          </a:p>
          <a:p>
            <a:pPr marL="0" indent="0">
              <a:buNone/>
            </a:pPr>
            <a:r>
              <a:rPr lang="it-IT" dirty="0"/>
              <a:t>IL RAPPORTO CON DIO </a:t>
            </a:r>
          </a:p>
          <a:p>
            <a:pPr marL="0" indent="0">
              <a:buNone/>
            </a:pPr>
            <a:r>
              <a:rPr lang="it-IT" dirty="0"/>
              <a:t>CONDIZIONE ORIGINALE </a:t>
            </a:r>
          </a:p>
          <a:p>
            <a:pPr marL="0" indent="0">
              <a:buNone/>
            </a:pPr>
            <a:r>
              <a:rPr lang="it-IT" dirty="0"/>
              <a:t>DI OGNI UOMO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D901D45-FC04-3D62-7352-422AAC668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963665"/>
            <a:ext cx="5708650" cy="48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24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3E9451-B22B-B882-2FAA-CD97CE0A9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Creati a sua immagine</a:t>
            </a:r>
            <a:b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L’immagine trinitaria all’origine della persona.</a:t>
            </a:r>
            <a:b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</a:t>
            </a:r>
            <a: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pienezza di bene nella relazione umana e nella realtà donata.</a:t>
            </a:r>
            <a:b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32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96B5398-7A62-6BCF-A2E7-D85F4D4AB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276271"/>
            <a:ext cx="4629550" cy="3054873"/>
          </a:xfrm>
          <a:prstGeom prst="rect">
            <a:avLst/>
          </a:prstGeom>
        </p:spPr>
      </p:pic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E0F4E19F-249B-5E6C-66D3-8E0FA85ABFBD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6517532" y="1825625"/>
            <a:ext cx="4280170" cy="4351338"/>
          </a:xfrm>
        </p:spPr>
        <p:txBody>
          <a:bodyPr>
            <a:normAutofit/>
          </a:bodyPr>
          <a:lstStyle/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r>
              <a:rPr lang="it-IT" sz="3600" dirty="0"/>
              <a:t>A SUA </a:t>
            </a:r>
            <a:br>
              <a:rPr lang="it-IT" sz="3600" dirty="0"/>
            </a:br>
            <a:r>
              <a:rPr lang="it-IT" sz="3600" dirty="0"/>
              <a:t>IMMAGINE…</a:t>
            </a:r>
          </a:p>
          <a:p>
            <a:pPr marL="0" indent="0">
              <a:buNone/>
            </a:pPr>
            <a:endParaRPr lang="it-IT" sz="3600" dirty="0"/>
          </a:p>
          <a:p>
            <a:pPr marL="0" indent="0">
              <a:buNone/>
            </a:pPr>
            <a:r>
              <a:rPr lang="it-IT" sz="5400" dirty="0"/>
              <a:t>D</a:t>
            </a:r>
            <a:r>
              <a:rPr lang="it-IT" sz="5400" dirty="0">
                <a:solidFill>
                  <a:srgbClr val="C00000"/>
                </a:solidFill>
              </a:rPr>
              <a:t>IO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174019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43ACC6-954D-356A-5390-67222938B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6616449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…E SOMIGLINZA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A751EE07-6FB2-2D7E-96AD-5BBD32BF0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282" r="2" b="690"/>
          <a:stretch/>
        </p:blipFill>
        <p:spPr>
          <a:xfrm>
            <a:off x="396882" y="2570134"/>
            <a:ext cx="5495918" cy="368430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3C45838-D3CF-29F8-DBDE-C37DCBA57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714915" y="1043881"/>
            <a:ext cx="5805946" cy="435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5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92620EE-6EC9-A35B-94B3-D16DB070A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224003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 </a:t>
            </a: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PARADISO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VIVERE IN COMPAGNIA DI DIO e IN PACE CON TUTTO</a:t>
            </a: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dirty="0"/>
              <a:t>ADAMO DISOBBEDISCE: CHE </a:t>
            </a:r>
            <a:r>
              <a:rPr lang="en-US" b="1" dirty="0"/>
              <a:t>PECCATO</a:t>
            </a:r>
            <a:r>
              <a:rPr lang="en-US" dirty="0"/>
              <a:t>!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Segnaposto contenuto 3">
            <a:extLst>
              <a:ext uri="{FF2B5EF4-FFF2-40B4-BE49-F238E27FC236}">
                <a16:creationId xmlns:a16="http://schemas.microsoft.com/office/drawing/2014/main" id="{674B8791-8FC9-9988-BFAC-8E8E4BBE8F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107" r="-1" b="5650"/>
          <a:stretch/>
        </p:blipFill>
        <p:spPr>
          <a:xfrm>
            <a:off x="198744" y="2689045"/>
            <a:ext cx="5803323" cy="389035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9C20679-C379-BDAA-6190-6799172F94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81"/>
          <a:stretch/>
        </p:blipFill>
        <p:spPr>
          <a:xfrm>
            <a:off x="6189933" y="2770061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11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263FC1-9B18-BC8A-2E4F-74A5A53D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859377-337D-A625-3975-570EF804A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Siamo fatti così: questa</a:t>
            </a:r>
            <a:r>
              <a:rPr lang="it-IT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immagine e somiglianza noi la portiamo, ogni uomo la porta dentro di sé,  è un elemento costitutivo del nostro essere</a:t>
            </a:r>
            <a:r>
              <a:rPr lang="it-IT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078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B535E1-49B0-BFC1-96AA-6161EA56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CLASSE SECONDA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7A8899-7C5C-D3BA-1F93-888A8314C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pPr marL="0" indent="0">
              <a:buNone/>
            </a:pPr>
            <a:r>
              <a:rPr lang="it-IT" dirty="0"/>
              <a:t>LA PREGHIERA </a:t>
            </a:r>
          </a:p>
          <a:p>
            <a:pPr marL="0" indent="0">
              <a:buNone/>
            </a:pPr>
            <a:r>
              <a:rPr lang="it-IT" dirty="0"/>
              <a:t>IN RAPPORTO CON DIO PADRE: </a:t>
            </a:r>
          </a:p>
          <a:p>
            <a:pPr marL="0" indent="0">
              <a:buNone/>
            </a:pPr>
            <a:r>
              <a:rPr lang="it-IT" dirty="0"/>
              <a:t>LODE, </a:t>
            </a:r>
          </a:p>
          <a:p>
            <a:pPr marL="0" indent="0">
              <a:buNone/>
            </a:pPr>
            <a:r>
              <a:rPr lang="it-IT" dirty="0"/>
              <a:t>RINGRAZIAMENTO, </a:t>
            </a:r>
          </a:p>
          <a:p>
            <a:pPr marL="0" indent="0">
              <a:buNone/>
            </a:pPr>
            <a:r>
              <a:rPr lang="it-IT" dirty="0"/>
              <a:t>DOMANDA, </a:t>
            </a:r>
          </a:p>
          <a:p>
            <a:pPr marL="0" indent="0">
              <a:buNone/>
            </a:pPr>
            <a:r>
              <a:rPr lang="it-IT" dirty="0"/>
              <a:t>PERDONO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0165A1-5223-731B-777C-D16331F0B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918" y="1027906"/>
            <a:ext cx="5397882" cy="460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02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8248DC-39E0-4284-8D1A-AB692D4D6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SALMI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6F2B01-252A-10F4-C33A-8799C5C3B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Come un figlio al padre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1833DDA-E8FE-DEC9-0F04-5D21A89F5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58534"/>
            <a:ext cx="2654300" cy="30988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6471DD1-DAEB-6961-C78F-576E57EB8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0" y="1619250"/>
            <a:ext cx="2768600" cy="38481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E24FC05-1246-763F-49BE-55B674E3A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913" y="1504950"/>
            <a:ext cx="24892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91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BF3843-4F87-B90D-91D8-C093936D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PRIME PREGHIERE 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42E8108E-BB8F-99FB-ABA9-D0E57AE5D8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8824" y="2349174"/>
            <a:ext cx="5670167" cy="367510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D010493-7F49-C694-BD8B-3A0D61CF0F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963" r="38236" b="-6088"/>
          <a:stretch/>
        </p:blipFill>
        <p:spPr>
          <a:xfrm>
            <a:off x="8088992" y="914400"/>
            <a:ext cx="3949332" cy="481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5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F04775-B65D-0034-43E5-F7C1CD7EA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95165" cy="1888218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br>
              <a:rPr lang="it-IT" dirty="0"/>
            </a:br>
            <a:r>
              <a:rPr lang="it-IT" b="1" dirty="0"/>
              <a:t>L’ ATTESA</a:t>
            </a:r>
            <a:br>
              <a:rPr lang="it-IT" dirty="0"/>
            </a:br>
            <a:br>
              <a:rPr lang="it-IT" dirty="0"/>
            </a:br>
            <a:r>
              <a:rPr lang="it-IT" dirty="0"/>
              <a:t>     </a:t>
            </a:r>
            <a:br>
              <a:rPr lang="it-IT" dirty="0"/>
            </a:br>
            <a:r>
              <a:rPr lang="it-IT" dirty="0"/>
              <a:t>Ave, o Maria!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28B11E47-74F6-6763-EB0C-D8712AF9F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9050" y="1585142"/>
            <a:ext cx="4734750" cy="483858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AB2BFC9-F0AD-C957-553D-BF643F90A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89" y="2785591"/>
            <a:ext cx="3590472" cy="36381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E8AC789-F054-6382-718E-6B463538474C}"/>
              </a:ext>
            </a:extLst>
          </p:cNvPr>
          <p:cNvSpPr txBox="1"/>
          <p:nvPr/>
        </p:nvSpPr>
        <p:spPr>
          <a:xfrm>
            <a:off x="6007572" y="877256"/>
            <a:ext cx="6184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+mj-lt"/>
              </a:rPr>
              <a:t>Benedetta</a:t>
            </a:r>
            <a:r>
              <a:rPr lang="it-IT" sz="4000" dirty="0"/>
              <a:t> </a:t>
            </a:r>
            <a:r>
              <a:rPr lang="it-IT" sz="4000" dirty="0">
                <a:latin typeface="+mj-lt"/>
              </a:rPr>
              <a:t>tu, fra le donne</a:t>
            </a:r>
          </a:p>
        </p:txBody>
      </p:sp>
    </p:spTree>
    <p:extLst>
      <p:ext uri="{BB962C8B-B14F-4D97-AF65-F5344CB8AC3E}">
        <p14:creationId xmlns:p14="http://schemas.microsoft.com/office/powerpoint/2010/main" val="563383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21AE32-1D08-7139-BE09-AEDAD0AE0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0727F9-109A-4733-A9E6-6C8160426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sz="4000" b="1" dirty="0"/>
              <a:t>La preghiera è una domanda di relazione continua e amorevole, come quella con il papà e la mamma</a:t>
            </a:r>
          </a:p>
        </p:txBody>
      </p:sp>
    </p:spTree>
    <p:extLst>
      <p:ext uri="{BB962C8B-B14F-4D97-AF65-F5344CB8AC3E}">
        <p14:creationId xmlns:p14="http://schemas.microsoft.com/office/powerpoint/2010/main" val="1969785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1977F1-CC48-E867-5AD0-45CDA2335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it-IT" dirty="0"/>
              <a:t>CLASSE TERZA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92D44C-0EC4-8780-63B1-109421C4B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endParaRPr lang="it-IT" sz="2000"/>
          </a:p>
          <a:p>
            <a:endParaRPr lang="it-IT" sz="2000"/>
          </a:p>
          <a:p>
            <a:r>
              <a:rPr lang="it-IT" sz="2000"/>
              <a:t>LA STORIA DELLA SALVEZZA: L’UOMO CERCA DIO; DIO CERCA L’UOMO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E03C8E2-A685-8BB4-D9F7-2F85FFEE6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092118"/>
            <a:ext cx="6019331" cy="46705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56620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B64D145-6025-9504-5BE2-A804735BEA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45"/>
          <a:stretch/>
        </p:blipFill>
        <p:spPr>
          <a:xfrm>
            <a:off x="1" y="25062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7119617-0ECE-C589-ECBD-66AC48A64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it-IT" sz="4000"/>
              <a:t>Perchè lo cerchiamo e ci cerca?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85E6BF-AB99-ADEC-3F51-49F2B2FDD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 fontScale="92500"/>
          </a:bodyPr>
          <a:lstStyle/>
          <a:p>
            <a:r>
              <a:rPr lang="it-IT" sz="2600" dirty="0"/>
              <a:t>Come un bambino che si è perso</a:t>
            </a:r>
          </a:p>
          <a:p>
            <a:pPr marL="0" indent="0">
              <a:buNone/>
            </a:pPr>
            <a:r>
              <a:rPr lang="it-IT" sz="2600" i="1" dirty="0"/>
              <a:t>   </a:t>
            </a:r>
            <a:r>
              <a:rPr lang="it-IT" sz="2600" dirty="0"/>
              <a:t>Una storiella per capire</a:t>
            </a:r>
          </a:p>
          <a:p>
            <a:pPr marL="0" indent="0">
              <a:buNone/>
            </a:pPr>
            <a:endParaRPr lang="it-IT" sz="2000" i="1" dirty="0"/>
          </a:p>
          <a:p>
            <a:pPr marL="0" indent="0">
              <a:buNone/>
            </a:pPr>
            <a:endParaRPr lang="it-IT" sz="2000" i="1" dirty="0"/>
          </a:p>
          <a:p>
            <a:pPr marL="0" indent="0">
              <a:buNone/>
            </a:pPr>
            <a:endParaRPr lang="it-IT" sz="2000" i="1" dirty="0"/>
          </a:p>
          <a:p>
            <a:pPr marL="0" indent="0">
              <a:buNone/>
            </a:pPr>
            <a:r>
              <a:rPr lang="it-IT" i="1" dirty="0"/>
              <a:t>Il Signore ci «</a:t>
            </a:r>
            <a:r>
              <a:rPr lang="it-IT" i="1" dirty="0" err="1"/>
              <a:t>primerea</a:t>
            </a:r>
            <a:r>
              <a:rPr lang="it-IT" i="1" dirty="0"/>
              <a:t>», ci anticipa, ci sta aspettando. </a:t>
            </a:r>
          </a:p>
          <a:p>
            <a:pPr marL="0" indent="0">
              <a:buNone/>
            </a:pPr>
            <a:r>
              <a:rPr lang="it-IT" sz="2000" dirty="0"/>
              <a:t>Papa Francesco</a:t>
            </a:r>
          </a:p>
        </p:txBody>
      </p:sp>
    </p:spTree>
    <p:extLst>
      <p:ext uri="{BB962C8B-B14F-4D97-AF65-F5344CB8AC3E}">
        <p14:creationId xmlns:p14="http://schemas.microsoft.com/office/powerpoint/2010/main" val="1993230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6B728D-3875-6E87-79E5-3BF91408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TENTATIVO DELL’UOMO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3173F5-6467-A61D-5739-49FB69640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RICERCA DEL DIVINO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E3CA755-6EEB-ECF3-74F1-8576744C0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029" y="2560674"/>
            <a:ext cx="3907162" cy="375122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EAF44C3-F5BE-C95E-72C4-D6C25E97D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638" y="595104"/>
            <a:ext cx="3907162" cy="571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20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6C4118A-B523-45D9-B427-8E05B2DEA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B75087-52D0-AB96-2A84-A96A81B8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57189"/>
            <a:ext cx="4899039" cy="334690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L’iniziativa di Dio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F53ABD-C02A-626F-D629-34E2E445B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4068287"/>
            <a:ext cx="4899039" cy="206079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Una </a:t>
            </a:r>
            <a:r>
              <a:rPr lang="en-US" sz="2400" dirty="0" err="1"/>
              <a:t>storia</a:t>
            </a:r>
            <a:r>
              <a:rPr lang="en-US" sz="2400" dirty="0"/>
              <a:t> </a:t>
            </a:r>
            <a:r>
              <a:rPr lang="en-US" sz="2400" dirty="0" err="1"/>
              <a:t>nella</a:t>
            </a:r>
            <a:r>
              <a:rPr lang="en-US" sz="2400" dirty="0"/>
              <a:t> </a:t>
            </a:r>
            <a:r>
              <a:rPr lang="en-US" sz="2400" dirty="0" err="1"/>
              <a:t>storia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en-US" sz="2400" dirty="0"/>
              <a:t>Dove? </a:t>
            </a:r>
            <a:r>
              <a:rPr lang="en-US" sz="2400" dirty="0" err="1"/>
              <a:t>Quando</a:t>
            </a:r>
            <a:r>
              <a:rPr lang="en-US" sz="2400" dirty="0"/>
              <a:t>?</a:t>
            </a:r>
          </a:p>
        </p:txBody>
      </p:sp>
      <p:pic>
        <p:nvPicPr>
          <p:cNvPr id="5" name="Immagine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17B591C0-E11E-A70A-DCBA-1948FF4F2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4" r="1" b="19812"/>
          <a:stretch/>
        </p:blipFill>
        <p:spPr>
          <a:xfrm>
            <a:off x="6095999" y="10"/>
            <a:ext cx="610565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0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88674BC-AF14-B6B3-E8DC-F893A6E5A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ABRAMO padre della fede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B494A45-A4D2-B767-1AEE-E122DC34C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234" y="2680581"/>
            <a:ext cx="2715388" cy="3600041"/>
          </a:xfrm>
          <a:prstGeom prst="rect">
            <a:avLst/>
          </a:prstGeom>
        </p:spPr>
      </p:pic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4DC6D5DD-5CF4-EAAA-1E56-B8AD6EE4E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2608" y="2619784"/>
            <a:ext cx="2749347" cy="360004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6A4FF0E-5D8D-9B1C-1D01-AF56D03B8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208" y="3072532"/>
            <a:ext cx="3758184" cy="269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14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C03CB2-6373-1A8D-5082-8D0086134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193473-04CF-000F-394F-D2EA79117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4000" b="1" dirty="0"/>
          </a:p>
          <a:p>
            <a:pPr marL="0" indent="0">
              <a:buNone/>
            </a:pPr>
            <a:endParaRPr lang="it-IT" sz="4000" b="1" dirty="0"/>
          </a:p>
          <a:p>
            <a:pPr marL="0" indent="0">
              <a:buNone/>
            </a:pPr>
            <a:r>
              <a:rPr lang="it-IT" sz="4000" b="1" dirty="0"/>
              <a:t>L’uomo cerca Dio e Dio cerca l’uomo</a:t>
            </a:r>
          </a:p>
        </p:txBody>
      </p:sp>
    </p:spTree>
    <p:extLst>
      <p:ext uri="{BB962C8B-B14F-4D97-AF65-F5344CB8AC3E}">
        <p14:creationId xmlns:p14="http://schemas.microsoft.com/office/powerpoint/2010/main" val="2551767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6A615E-23A8-F58E-4996-F2427C4A2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CLASSE QUARTA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F468E4-8A5C-C029-315C-71B54EE49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r>
              <a:rPr lang="it-IT" dirty="0"/>
              <a:t>INCONTRARE GESU’:</a:t>
            </a:r>
          </a:p>
          <a:p>
            <a:pPr marL="0" indent="0">
              <a:buNone/>
            </a:pPr>
            <a:r>
              <a:rPr lang="it-IT" dirty="0"/>
              <a:t>UN INCONTRO STRAORDINARIO</a:t>
            </a:r>
          </a:p>
          <a:p>
            <a:pPr marL="0" indent="0">
              <a:buNone/>
            </a:pPr>
            <a:r>
              <a:rPr lang="it-IT" dirty="0"/>
              <a:t> E DECISIVO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C1C11F0-6E0A-5B42-742E-1D1179308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792" y="1825625"/>
            <a:ext cx="5428008" cy="407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0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54349C-4567-4D26-272B-EC429391C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miracolo della salute</a:t>
            </a:r>
          </a:p>
        </p:txBody>
      </p:sp>
      <p:pic>
        <p:nvPicPr>
          <p:cNvPr id="1026" name="Picture 2" descr="I miracoli di Gesù nel Corano / Chiesa / Home - Voce Isontina">
            <a:extLst>
              <a:ext uri="{FF2B5EF4-FFF2-40B4-BE49-F238E27FC236}">
                <a16:creationId xmlns:a16="http://schemas.microsoft.com/office/drawing/2014/main" id="{E294FBC9-10B5-63A2-137D-264B788EC2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2"/>
          <a:stretch/>
        </p:blipFill>
        <p:spPr bwMode="auto">
          <a:xfrm>
            <a:off x="838200" y="1690688"/>
            <a:ext cx="567971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NISTERO E MIRACOLI DI GESÙ (Temi) - Centro Aletti">
            <a:extLst>
              <a:ext uri="{FF2B5EF4-FFF2-40B4-BE49-F238E27FC236}">
                <a16:creationId xmlns:a16="http://schemas.microsoft.com/office/drawing/2014/main" id="{FA643192-A732-77F6-7F63-EF2E5CA69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377" y="1690688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432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6B5709-98CC-CAE7-496B-FF9AD06D7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L’esperienza di un bene presente che cambia il cuore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57E1AE0-B58B-5534-CC06-F08A417A5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26419" y="1999480"/>
            <a:ext cx="5718120" cy="431625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4CDEF20-5023-F647-2F27-B37B567B3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50" y="2576459"/>
            <a:ext cx="28829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76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31E4F2-06AB-B939-927A-F3F892A6A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12C1C9-1747-CA50-ECBD-B42583D09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sz="4000" b="1" dirty="0"/>
          </a:p>
          <a:p>
            <a:endParaRPr lang="it-IT" sz="4000" b="1" dirty="0"/>
          </a:p>
          <a:p>
            <a:pPr marL="0" indent="0">
              <a:buNone/>
            </a:pPr>
            <a:r>
              <a:rPr lang="it-IT" sz="4000" b="1" dirty="0"/>
              <a:t>Gesù: Colui che corrisponde al nostro cuore</a:t>
            </a:r>
          </a:p>
        </p:txBody>
      </p:sp>
    </p:spTree>
    <p:extLst>
      <p:ext uri="{BB962C8B-B14F-4D97-AF65-F5344CB8AC3E}">
        <p14:creationId xmlns:p14="http://schemas.microsoft.com/office/powerpoint/2010/main" val="2375763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C57485-432B-9D01-373A-519647084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CLASSE QUINTA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BC55DD-FD3B-040A-14B2-571F2F70F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LA CHIESA:</a:t>
            </a:r>
          </a:p>
          <a:p>
            <a:pPr marL="0" indent="0">
              <a:buNone/>
            </a:pPr>
            <a:r>
              <a:rPr lang="it-IT" dirty="0"/>
              <a:t>UNA COMPAGNIA</a:t>
            </a:r>
          </a:p>
          <a:p>
            <a:pPr marL="0" indent="0">
              <a:buNone/>
            </a:pPr>
            <a:r>
              <a:rPr lang="it-IT" dirty="0"/>
              <a:t>PER SEMPRE </a:t>
            </a:r>
          </a:p>
          <a:p>
            <a:pPr marL="0" indent="0">
              <a:buNone/>
            </a:pPr>
            <a:r>
              <a:rPr lang="it-IT" dirty="0"/>
              <a:t>E PER TUTTI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1B6D971-57A4-86EB-0197-3F902ED80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065" y="1275290"/>
            <a:ext cx="5197548" cy="490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09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5971B0-D70B-17AB-336A-A02005E2E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vita dei santi: la pienezza e la gioia del cuore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D9313DC4-5D81-0200-FE96-1CC30EF44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5108" y="1634933"/>
            <a:ext cx="3363559" cy="437842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9485072-AB31-708B-4D35-466FED3F7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323" y="2699849"/>
            <a:ext cx="2922462" cy="3322378"/>
          </a:xfrm>
          <a:prstGeom prst="rect">
            <a:avLst/>
          </a:prstGeom>
        </p:spPr>
      </p:pic>
      <p:pic>
        <p:nvPicPr>
          <p:cNvPr id="1026" name="Picture 2" descr="Novissima Verba">
            <a:extLst>
              <a:ext uri="{FF2B5EF4-FFF2-40B4-BE49-F238E27FC236}">
                <a16:creationId xmlns:a16="http://schemas.microsoft.com/office/drawing/2014/main" id="{E27A35E7-A1FF-0225-15BE-BE9FD6730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60" y="2643109"/>
            <a:ext cx="2463940" cy="337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014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2DB143-CBA5-7C76-C3F2-344E5637D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Incontrare testimoni, incontrare l’esperienza viva della Chiesa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A39FE120-4905-AC9F-AADF-34F14E4DD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8499" y="2211332"/>
            <a:ext cx="3557501" cy="243533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C42D154-10EE-97BC-AFE8-50D867021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1690688"/>
            <a:ext cx="3727450" cy="256103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7F0999B-97CF-5F84-67A4-3B4F51DE7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700" y="2610123"/>
            <a:ext cx="3021100" cy="40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03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C16504-C1C1-A145-FF72-18C5F1D5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6C2658-7913-11EA-F6C1-1D2B0647B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4000" b="1" dirty="0"/>
          </a:p>
          <a:p>
            <a:pPr marL="0" indent="0">
              <a:buNone/>
            </a:pPr>
            <a:r>
              <a:rPr lang="it-IT" sz="4000" b="1" dirty="0"/>
              <a:t>La compagnia della Chiesa: l’esperienza del rapporto con Dio oggi.</a:t>
            </a:r>
          </a:p>
          <a:p>
            <a:pPr marL="0" indent="0">
              <a:buNone/>
            </a:pPr>
            <a:r>
              <a:rPr lang="it-IT" sz="4000" b="1" dirty="0"/>
              <a:t>Un rapporto personale e comunitario.</a:t>
            </a:r>
          </a:p>
        </p:txBody>
      </p:sp>
    </p:spTree>
    <p:extLst>
      <p:ext uri="{BB962C8B-B14F-4D97-AF65-F5344CB8AC3E}">
        <p14:creationId xmlns:p14="http://schemas.microsoft.com/office/powerpoint/2010/main" val="24507300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386</Words>
  <Application>Microsoft Macintosh PowerPoint</Application>
  <PresentationFormat>Widescreen</PresentationFormat>
  <Paragraphs>81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Tema di Office</vt:lpstr>
      <vt:lpstr>CERCO IL TUO VOLTO  </vt:lpstr>
      <vt:lpstr>CLASSE PRIMA</vt:lpstr>
      <vt:lpstr>  Creati a sua immagine L’immagine trinitaria all’origine della persona. La pienezza di bene nella relazione umana e nella realtà donata. </vt:lpstr>
      <vt:lpstr>…E SOMIGLINZA</vt:lpstr>
      <vt:lpstr>         IL PARADISO: VIVERE IN COMPAGNIA DI DIO e IN PACE CON TUTTO ADAMO DISOBBEDISCE: CHE PECCATO!</vt:lpstr>
      <vt:lpstr>Presentazione standard di PowerPoint</vt:lpstr>
      <vt:lpstr>CLASSE SECONDA</vt:lpstr>
      <vt:lpstr>I SALMI</vt:lpstr>
      <vt:lpstr>LE PRIME PREGHIERE </vt:lpstr>
      <vt:lpstr>  L’ ATTESA        Ave, o Maria!  </vt:lpstr>
      <vt:lpstr>Presentazione standard di PowerPoint</vt:lpstr>
      <vt:lpstr>CLASSE TERZA</vt:lpstr>
      <vt:lpstr>Perchè lo cerchiamo e ci cerca?</vt:lpstr>
      <vt:lpstr>IL TENTATIVO DELL’UOMO</vt:lpstr>
      <vt:lpstr>L’iniziativa di Dio</vt:lpstr>
      <vt:lpstr>ABRAMO padre della fede</vt:lpstr>
      <vt:lpstr>Presentazione standard di PowerPoint</vt:lpstr>
      <vt:lpstr>CLASSE QUARTA</vt:lpstr>
      <vt:lpstr>Il miracolo della salute</vt:lpstr>
      <vt:lpstr>L’esperienza di un bene presente che cambia il cuore</vt:lpstr>
      <vt:lpstr>Presentazione standard di PowerPoint</vt:lpstr>
      <vt:lpstr>CLASSE QUINTA</vt:lpstr>
      <vt:lpstr>La vita dei santi: la pienezza e la gioia del cuore</vt:lpstr>
      <vt:lpstr>Incontrare testimoni, incontrare l’esperienza viva della Chiesa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 ci ha fatti per Te e il nostro cuore è inquieto finché non riposa in Te </dc:title>
  <dc:creator>renata rava</dc:creator>
  <cp:lastModifiedBy>renata rava</cp:lastModifiedBy>
  <cp:revision>8</cp:revision>
  <dcterms:created xsi:type="dcterms:W3CDTF">2022-11-09T10:47:47Z</dcterms:created>
  <dcterms:modified xsi:type="dcterms:W3CDTF">2022-12-13T09:33:57Z</dcterms:modified>
</cp:coreProperties>
</file>