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_rels/slideMaster1.xml.rels" ContentType="application/vnd.openxmlformats-package.relationships+xml"/>
  <Override PartName="/ppt/theme/theme1.xml" ContentType="application/vnd.openxmlformats-officedocument.theme+xml"/>
  <Override PartName="/ppt/embeddings/oleObject1.docx" ContentType="application/vnd.openxmlformats-officedocument.wordprocessingml.document"/>
  <Override PartName="/ppt/slideLayouts/slideLayout1.xml" ContentType="application/vnd.openxmlformats-officedocument.presentationml.slideLayout+xml"/>
  <Override PartName="/ppt/slideLayouts/slideLayout9.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_rels/slideLayout9.xml.rels" ContentType="application/vnd.openxmlformats-package.relationships+xml"/>
  <Override PartName="/ppt/slideLayouts/_rels/slideLayout1.xml.rels" ContentType="application/vnd.openxmlformats-package.relationships+xml"/>
  <Override PartName="/ppt/slideLayouts/_rels/slideLayout2.xml.rels" ContentType="application/vnd.openxmlformats-package.relationships+xml"/>
  <Override PartName="/ppt/slideLayouts/_rels/slideLayout3.xml.rels" ContentType="application/vnd.openxmlformats-package.relationships+xml"/>
  <Override PartName="/ppt/slideLayouts/_rels/slideLayout4.xml.rels" ContentType="application/vnd.openxmlformats-package.relationships+xml"/>
  <Override PartName="/ppt/slideLayouts/_rels/slideLayout5.xml.rels" ContentType="application/vnd.openxmlformats-package.relationships+xml"/>
  <Override PartName="/ppt/slideLayouts/_rels/slideLayout6.xml.rels" ContentType="application/vnd.openxmlformats-package.relationships+xml"/>
  <Override PartName="/ppt/slideLayouts/_rels/slideLayout7.xml.rels" ContentType="application/vnd.openxmlformats-package.relationships+xml"/>
  <Override PartName="/ppt/slideLayouts/_rels/slideLayout8.xml.rels" ContentType="application/vnd.openxmlformats-package.relationships+xml"/>
  <Override PartName="/ppt/slideLayouts/_rels/slideLayout10.xml.rels" ContentType="application/vnd.openxmlformats-package.relationships+xml"/>
  <Override PartName="/ppt/slideLayouts/_rels/slideLayout11.xml.rels" ContentType="application/vnd.openxmlformats-package.relationships+xml"/>
  <Override PartName="/ppt/slideLayouts/_rels/slideLayout12.xml.rels" ContentType="application/vnd.openxmlformats-package.relationships+xml"/>
  <Override PartName="/ppt/_rels/presentation.xml.rels" ContentType="application/vnd.openxmlformats-package.relationships+xml"/>
  <Override PartName="/ppt/slides/slide1.xml" ContentType="application/vnd.openxmlformats-officedocument.presentationml.slide+xml"/>
  <Override PartName="/ppt/slides/slide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10.xml" ContentType="application/vnd.openxmlformats-officedocument.presentationml.slide+xml"/>
  <Override PartName="/ppt/slides/_rels/slide9.xml.rels" ContentType="application/vnd.openxmlformats-package.relationships+xml"/>
  <Override PartName="/ppt/slides/_rels/slide1.xml.rels" ContentType="application/vnd.openxmlformats-package.relationships+xml"/>
  <Override PartName="/ppt/slides/_rels/slide2.xml.rels" ContentType="application/vnd.openxmlformats-package.relationships+xml"/>
  <Override PartName="/ppt/slides/_rels/slide3.xml.rels" ContentType="application/vnd.openxmlformats-package.relationships+xml"/>
  <Override PartName="/ppt/slides/_rels/slide4.xml.rels" ContentType="application/vnd.openxmlformats-package.relationships+xml"/>
  <Override PartName="/ppt/slides/_rels/slide5.xml.rels" ContentType="application/vnd.openxmlformats-package.relationships+xml"/>
  <Override PartName="/ppt/slides/_rels/slide6.xml.rels" ContentType="application/vnd.openxmlformats-package.relationships+xml"/>
  <Override PartName="/ppt/slides/_rels/slide7.xml.rels" ContentType="application/vnd.openxmlformats-package.relationships+xml"/>
  <Override PartName="/ppt/slides/_rels/slide8.xml.rels" ContentType="application/vnd.openxmlformats-package.relationships+xml"/>
  <Override PartName="/ppt/slides/_rels/slide10.xml.rels" ContentType="application/vnd.openxmlformats-package.relationships+xml"/>
  <Override PartName="/ppt/media/image1.emf" ContentType="image/x-emf"/>
  <Override PartName="/ppt/media/image2.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Lst>
  <p:sldIdLst>
    <p:sldId id="256" r:id="rId3"/>
    <p:sldId id="257" r:id="rId4"/>
    <p:sldId id="258" r:id="rId5"/>
    <p:sldId id="259" r:id="rId6"/>
    <p:sldId id="260" r:id="rId7"/>
    <p:sldId id="261" r:id="rId8"/>
    <p:sldId id="262" r:id="rId9"/>
    <p:sldId id="263" r:id="rId10"/>
    <p:sldId id="264" r:id="rId11"/>
    <p:sldId id="265" r:id="rId12"/>
  </p:sldIdLst>
  <p:sldSz cx="10080625" cy="5670550"/>
  <p:notesSz cx="7559675" cy="10691812"/>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it-IT" sz="4400" spc="-1" strike="noStrike">
              <a:latin typeface="Arial"/>
            </a:endParaRPr>
          </a:p>
        </p:txBody>
      </p:sp>
      <p:sp>
        <p:nvSpPr>
          <p:cNvPr id="6" name="PlaceHolder 2"/>
          <p:cNvSpPr>
            <a:spLocks noGrp="1"/>
          </p:cNvSpPr>
          <p:nvPr>
            <p:ph type="subTitle"/>
          </p:nvPr>
        </p:nvSpPr>
        <p:spPr>
          <a:xfrm>
            <a:off x="504000" y="1326600"/>
            <a:ext cx="9071640" cy="3288240"/>
          </a:xfrm>
          <a:prstGeom prst="rect">
            <a:avLst/>
          </a:prstGeom>
        </p:spPr>
        <p:txBody>
          <a:bodyPr lIns="0" rIns="0" tIns="0" bIns="0" anchor="ctr">
            <a:noAutofit/>
          </a:bodyPr>
          <a:p>
            <a:pPr algn="ctr"/>
            <a:endParaRPr b="0" lang="it-IT" sz="3200" spc="-1" strike="noStrike">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it-IT" sz="4400" spc="-1" strike="noStrike">
              <a:latin typeface="Arial"/>
            </a:endParaRPr>
          </a:p>
        </p:txBody>
      </p:sp>
      <p:sp>
        <p:nvSpPr>
          <p:cNvPr id="8" name="PlaceHolder 2"/>
          <p:cNvSpPr>
            <a:spLocks noGrp="1"/>
          </p:cNvSpPr>
          <p:nvPr>
            <p:ph type="body"/>
          </p:nvPr>
        </p:nvSpPr>
        <p:spPr>
          <a:xfrm>
            <a:off x="504000" y="1326600"/>
            <a:ext cx="9071640" cy="3288240"/>
          </a:xfrm>
          <a:prstGeom prst="rect">
            <a:avLst/>
          </a:prstGeom>
        </p:spPr>
        <p:txBody>
          <a:bodyPr lIns="0" rIns="0" tIns="0" bIns="0">
            <a:normAutofit/>
          </a:bodyPr>
          <a:p>
            <a:endParaRPr b="0" lang="it-IT" sz="3200" spc="-1" strike="noStrike">
              <a:latin typeface="Arial"/>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it-IT" sz="4400" spc="-1" strike="noStrike">
              <a:latin typeface="Arial"/>
            </a:endParaRPr>
          </a:p>
        </p:txBody>
      </p:sp>
      <p:sp>
        <p:nvSpPr>
          <p:cNvPr id="10" name="PlaceHolder 2"/>
          <p:cNvSpPr>
            <a:spLocks noGrp="1"/>
          </p:cNvSpPr>
          <p:nvPr>
            <p:ph type="body"/>
          </p:nvPr>
        </p:nvSpPr>
        <p:spPr>
          <a:xfrm>
            <a:off x="504000" y="1326600"/>
            <a:ext cx="4426920" cy="3288240"/>
          </a:xfrm>
          <a:prstGeom prst="rect">
            <a:avLst/>
          </a:prstGeom>
        </p:spPr>
        <p:txBody>
          <a:bodyPr lIns="0" rIns="0" tIns="0" bIns="0">
            <a:normAutofit/>
          </a:bodyPr>
          <a:p>
            <a:endParaRPr b="0" lang="it-IT" sz="3200" spc="-1" strike="noStrike">
              <a:latin typeface="Arial"/>
            </a:endParaRPr>
          </a:p>
        </p:txBody>
      </p:sp>
      <p:sp>
        <p:nvSpPr>
          <p:cNvPr id="11" name="PlaceHolder 3"/>
          <p:cNvSpPr>
            <a:spLocks noGrp="1"/>
          </p:cNvSpPr>
          <p:nvPr>
            <p:ph type="body"/>
          </p:nvPr>
        </p:nvSpPr>
        <p:spPr>
          <a:xfrm>
            <a:off x="5152680" y="1326600"/>
            <a:ext cx="4426920" cy="3288240"/>
          </a:xfrm>
          <a:prstGeom prst="rect">
            <a:avLst/>
          </a:prstGeom>
        </p:spPr>
        <p:txBody>
          <a:bodyPr lIns="0" rIns="0" tIns="0" bIns="0">
            <a:normAutofit/>
          </a:bodyPr>
          <a:p>
            <a:endParaRPr b="0" lang="it-IT" sz="3200" spc="-1" strike="noStrike">
              <a:latin typeface="Arial"/>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2"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it-IT" sz="4400" spc="-1" strike="noStrike">
              <a:latin typeface="Arial"/>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3" name="PlaceHolder 1"/>
          <p:cNvSpPr>
            <a:spLocks noGrp="1"/>
          </p:cNvSpPr>
          <p:nvPr>
            <p:ph type="subTitle"/>
          </p:nvPr>
        </p:nvSpPr>
        <p:spPr>
          <a:xfrm>
            <a:off x="504000" y="226080"/>
            <a:ext cx="9071640" cy="4388400"/>
          </a:xfrm>
          <a:prstGeom prst="rect">
            <a:avLst/>
          </a:prstGeom>
        </p:spPr>
        <p:txBody>
          <a:bodyPr lIns="0" rIns="0" tIns="0" bIns="0" anchor="ctr">
            <a:noAutofit/>
          </a:bodyPr>
          <a:p>
            <a:pPr algn="ctr"/>
            <a:endParaRPr b="0" lang="it-IT" sz="3200" spc="-1" strike="noStrike">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it-IT" sz="4400" spc="-1" strike="noStrike">
              <a:latin typeface="Arial"/>
            </a:endParaRPr>
          </a:p>
        </p:txBody>
      </p:sp>
      <p:sp>
        <p:nvSpPr>
          <p:cNvPr id="15" name="PlaceHolder 2"/>
          <p:cNvSpPr>
            <a:spLocks noGrp="1"/>
          </p:cNvSpPr>
          <p:nvPr>
            <p:ph type="body"/>
          </p:nvPr>
        </p:nvSpPr>
        <p:spPr>
          <a:xfrm>
            <a:off x="504000" y="1326600"/>
            <a:ext cx="4426920" cy="1568160"/>
          </a:xfrm>
          <a:prstGeom prst="rect">
            <a:avLst/>
          </a:prstGeom>
        </p:spPr>
        <p:txBody>
          <a:bodyPr lIns="0" rIns="0" tIns="0" bIns="0">
            <a:normAutofit/>
          </a:bodyPr>
          <a:p>
            <a:endParaRPr b="0" lang="it-IT" sz="3200" spc="-1" strike="noStrike">
              <a:latin typeface="Arial"/>
            </a:endParaRPr>
          </a:p>
        </p:txBody>
      </p:sp>
      <p:sp>
        <p:nvSpPr>
          <p:cNvPr id="16" name="PlaceHolder 3"/>
          <p:cNvSpPr>
            <a:spLocks noGrp="1"/>
          </p:cNvSpPr>
          <p:nvPr>
            <p:ph type="body"/>
          </p:nvPr>
        </p:nvSpPr>
        <p:spPr>
          <a:xfrm>
            <a:off x="5152680" y="1326600"/>
            <a:ext cx="4426920" cy="3288240"/>
          </a:xfrm>
          <a:prstGeom prst="rect">
            <a:avLst/>
          </a:prstGeom>
        </p:spPr>
        <p:txBody>
          <a:bodyPr lIns="0" rIns="0" tIns="0" bIns="0">
            <a:normAutofit/>
          </a:bodyPr>
          <a:p>
            <a:endParaRPr b="0" lang="it-IT" sz="3200" spc="-1" strike="noStrike">
              <a:latin typeface="Arial"/>
            </a:endParaRPr>
          </a:p>
        </p:txBody>
      </p:sp>
      <p:sp>
        <p:nvSpPr>
          <p:cNvPr id="17" name="PlaceHolder 4"/>
          <p:cNvSpPr>
            <a:spLocks noGrp="1"/>
          </p:cNvSpPr>
          <p:nvPr>
            <p:ph type="body"/>
          </p:nvPr>
        </p:nvSpPr>
        <p:spPr>
          <a:xfrm>
            <a:off x="504000" y="3044160"/>
            <a:ext cx="4426920" cy="1568160"/>
          </a:xfrm>
          <a:prstGeom prst="rect">
            <a:avLst/>
          </a:prstGeom>
        </p:spPr>
        <p:txBody>
          <a:bodyPr lIns="0" rIns="0" tIns="0" bIns="0">
            <a:normAutofit/>
          </a:bodyPr>
          <a:p>
            <a:endParaRPr b="0" lang="it-IT" sz="3200" spc="-1" strike="noStrike">
              <a:latin typeface="Arial"/>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it-IT" sz="4400" spc="-1" strike="noStrike">
              <a:latin typeface="Arial"/>
            </a:endParaRPr>
          </a:p>
        </p:txBody>
      </p:sp>
      <p:sp>
        <p:nvSpPr>
          <p:cNvPr id="19" name="PlaceHolder 2"/>
          <p:cNvSpPr>
            <a:spLocks noGrp="1"/>
          </p:cNvSpPr>
          <p:nvPr>
            <p:ph type="body"/>
          </p:nvPr>
        </p:nvSpPr>
        <p:spPr>
          <a:xfrm>
            <a:off x="504000" y="1326600"/>
            <a:ext cx="4426920" cy="3288240"/>
          </a:xfrm>
          <a:prstGeom prst="rect">
            <a:avLst/>
          </a:prstGeom>
        </p:spPr>
        <p:txBody>
          <a:bodyPr lIns="0" rIns="0" tIns="0" bIns="0">
            <a:normAutofit/>
          </a:bodyPr>
          <a:p>
            <a:endParaRPr b="0" lang="it-IT" sz="3200" spc="-1" strike="noStrike">
              <a:latin typeface="Arial"/>
            </a:endParaRPr>
          </a:p>
        </p:txBody>
      </p:sp>
      <p:sp>
        <p:nvSpPr>
          <p:cNvPr id="20" name="PlaceHolder 3"/>
          <p:cNvSpPr>
            <a:spLocks noGrp="1"/>
          </p:cNvSpPr>
          <p:nvPr>
            <p:ph type="body"/>
          </p:nvPr>
        </p:nvSpPr>
        <p:spPr>
          <a:xfrm>
            <a:off x="5152680" y="1326600"/>
            <a:ext cx="4426920" cy="1568160"/>
          </a:xfrm>
          <a:prstGeom prst="rect">
            <a:avLst/>
          </a:prstGeom>
        </p:spPr>
        <p:txBody>
          <a:bodyPr lIns="0" rIns="0" tIns="0" bIns="0">
            <a:normAutofit/>
          </a:bodyPr>
          <a:p>
            <a:endParaRPr b="0" lang="it-IT" sz="3200" spc="-1" strike="noStrike">
              <a:latin typeface="Arial"/>
            </a:endParaRPr>
          </a:p>
        </p:txBody>
      </p:sp>
      <p:sp>
        <p:nvSpPr>
          <p:cNvPr id="21" name="PlaceHolder 4"/>
          <p:cNvSpPr>
            <a:spLocks noGrp="1"/>
          </p:cNvSpPr>
          <p:nvPr>
            <p:ph type="body"/>
          </p:nvPr>
        </p:nvSpPr>
        <p:spPr>
          <a:xfrm>
            <a:off x="5152680" y="3044160"/>
            <a:ext cx="4426920" cy="1568160"/>
          </a:xfrm>
          <a:prstGeom prst="rect">
            <a:avLst/>
          </a:prstGeom>
        </p:spPr>
        <p:txBody>
          <a:bodyPr lIns="0" rIns="0" tIns="0" bIns="0">
            <a:normAutofit/>
          </a:bodyPr>
          <a:p>
            <a:endParaRPr b="0" lang="it-IT" sz="3200" spc="-1" strike="noStrike">
              <a:latin typeface="Arial"/>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it-IT" sz="4400" spc="-1" strike="noStrike">
              <a:latin typeface="Arial"/>
            </a:endParaRPr>
          </a:p>
        </p:txBody>
      </p:sp>
      <p:sp>
        <p:nvSpPr>
          <p:cNvPr id="23" name="PlaceHolder 2"/>
          <p:cNvSpPr>
            <a:spLocks noGrp="1"/>
          </p:cNvSpPr>
          <p:nvPr>
            <p:ph type="body"/>
          </p:nvPr>
        </p:nvSpPr>
        <p:spPr>
          <a:xfrm>
            <a:off x="504000" y="1326600"/>
            <a:ext cx="4426920" cy="1568160"/>
          </a:xfrm>
          <a:prstGeom prst="rect">
            <a:avLst/>
          </a:prstGeom>
        </p:spPr>
        <p:txBody>
          <a:bodyPr lIns="0" rIns="0" tIns="0" bIns="0">
            <a:normAutofit/>
          </a:bodyPr>
          <a:p>
            <a:endParaRPr b="0" lang="it-IT" sz="3200" spc="-1" strike="noStrike">
              <a:latin typeface="Arial"/>
            </a:endParaRPr>
          </a:p>
        </p:txBody>
      </p:sp>
      <p:sp>
        <p:nvSpPr>
          <p:cNvPr id="24" name="PlaceHolder 3"/>
          <p:cNvSpPr>
            <a:spLocks noGrp="1"/>
          </p:cNvSpPr>
          <p:nvPr>
            <p:ph type="body"/>
          </p:nvPr>
        </p:nvSpPr>
        <p:spPr>
          <a:xfrm>
            <a:off x="5152680" y="1326600"/>
            <a:ext cx="4426920" cy="1568160"/>
          </a:xfrm>
          <a:prstGeom prst="rect">
            <a:avLst/>
          </a:prstGeom>
        </p:spPr>
        <p:txBody>
          <a:bodyPr lIns="0" rIns="0" tIns="0" bIns="0">
            <a:normAutofit/>
          </a:bodyPr>
          <a:p>
            <a:endParaRPr b="0" lang="it-IT" sz="3200" spc="-1" strike="noStrike">
              <a:latin typeface="Arial"/>
            </a:endParaRPr>
          </a:p>
        </p:txBody>
      </p:sp>
      <p:sp>
        <p:nvSpPr>
          <p:cNvPr id="25" name="PlaceHolder 4"/>
          <p:cNvSpPr>
            <a:spLocks noGrp="1"/>
          </p:cNvSpPr>
          <p:nvPr>
            <p:ph type="body"/>
          </p:nvPr>
        </p:nvSpPr>
        <p:spPr>
          <a:xfrm>
            <a:off x="504000" y="3044160"/>
            <a:ext cx="9071640" cy="1568160"/>
          </a:xfrm>
          <a:prstGeom prst="rect">
            <a:avLst/>
          </a:prstGeom>
        </p:spPr>
        <p:txBody>
          <a:bodyPr lIns="0" rIns="0" tIns="0" bIns="0">
            <a:normAutofit/>
          </a:bodyPr>
          <a:p>
            <a:endParaRPr b="0" lang="it-IT" sz="3200" spc="-1" strike="noStrike">
              <a:latin typeface="Arial"/>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it-IT" sz="4400" spc="-1" strike="noStrike">
              <a:latin typeface="Arial"/>
            </a:endParaRPr>
          </a:p>
        </p:txBody>
      </p:sp>
      <p:sp>
        <p:nvSpPr>
          <p:cNvPr id="27" name="PlaceHolder 2"/>
          <p:cNvSpPr>
            <a:spLocks noGrp="1"/>
          </p:cNvSpPr>
          <p:nvPr>
            <p:ph type="body"/>
          </p:nvPr>
        </p:nvSpPr>
        <p:spPr>
          <a:xfrm>
            <a:off x="504000" y="1326600"/>
            <a:ext cx="9071640" cy="1568160"/>
          </a:xfrm>
          <a:prstGeom prst="rect">
            <a:avLst/>
          </a:prstGeom>
        </p:spPr>
        <p:txBody>
          <a:bodyPr lIns="0" rIns="0" tIns="0" bIns="0">
            <a:normAutofit/>
          </a:bodyPr>
          <a:p>
            <a:endParaRPr b="0" lang="it-IT" sz="3200" spc="-1" strike="noStrike">
              <a:latin typeface="Arial"/>
            </a:endParaRPr>
          </a:p>
        </p:txBody>
      </p:sp>
      <p:sp>
        <p:nvSpPr>
          <p:cNvPr id="28" name="PlaceHolder 3"/>
          <p:cNvSpPr>
            <a:spLocks noGrp="1"/>
          </p:cNvSpPr>
          <p:nvPr>
            <p:ph type="body"/>
          </p:nvPr>
        </p:nvSpPr>
        <p:spPr>
          <a:xfrm>
            <a:off x="504000" y="3044160"/>
            <a:ext cx="9071640" cy="1568160"/>
          </a:xfrm>
          <a:prstGeom prst="rect">
            <a:avLst/>
          </a:prstGeom>
        </p:spPr>
        <p:txBody>
          <a:bodyPr lIns="0" rIns="0" tIns="0" bIns="0">
            <a:normAutofit/>
          </a:bodyPr>
          <a:p>
            <a:endParaRPr b="0" lang="it-IT" sz="3200" spc="-1" strike="noStrike">
              <a:latin typeface="Arial"/>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it-IT" sz="4400" spc="-1" strike="noStrike">
              <a:latin typeface="Arial"/>
            </a:endParaRPr>
          </a:p>
        </p:txBody>
      </p:sp>
      <p:sp>
        <p:nvSpPr>
          <p:cNvPr id="30" name="PlaceHolder 2"/>
          <p:cNvSpPr>
            <a:spLocks noGrp="1"/>
          </p:cNvSpPr>
          <p:nvPr>
            <p:ph type="body"/>
          </p:nvPr>
        </p:nvSpPr>
        <p:spPr>
          <a:xfrm>
            <a:off x="504000" y="1326600"/>
            <a:ext cx="4426920" cy="1568160"/>
          </a:xfrm>
          <a:prstGeom prst="rect">
            <a:avLst/>
          </a:prstGeom>
        </p:spPr>
        <p:txBody>
          <a:bodyPr lIns="0" rIns="0" tIns="0" bIns="0">
            <a:normAutofit/>
          </a:bodyPr>
          <a:p>
            <a:endParaRPr b="0" lang="it-IT" sz="3200" spc="-1" strike="noStrike">
              <a:latin typeface="Arial"/>
            </a:endParaRPr>
          </a:p>
        </p:txBody>
      </p:sp>
      <p:sp>
        <p:nvSpPr>
          <p:cNvPr id="31" name="PlaceHolder 3"/>
          <p:cNvSpPr>
            <a:spLocks noGrp="1"/>
          </p:cNvSpPr>
          <p:nvPr>
            <p:ph type="body"/>
          </p:nvPr>
        </p:nvSpPr>
        <p:spPr>
          <a:xfrm>
            <a:off x="5152680" y="1326600"/>
            <a:ext cx="4426920" cy="1568160"/>
          </a:xfrm>
          <a:prstGeom prst="rect">
            <a:avLst/>
          </a:prstGeom>
        </p:spPr>
        <p:txBody>
          <a:bodyPr lIns="0" rIns="0" tIns="0" bIns="0">
            <a:normAutofit/>
          </a:bodyPr>
          <a:p>
            <a:endParaRPr b="0" lang="it-IT" sz="3200" spc="-1" strike="noStrike">
              <a:latin typeface="Arial"/>
            </a:endParaRPr>
          </a:p>
        </p:txBody>
      </p:sp>
      <p:sp>
        <p:nvSpPr>
          <p:cNvPr id="32" name="PlaceHolder 4"/>
          <p:cNvSpPr>
            <a:spLocks noGrp="1"/>
          </p:cNvSpPr>
          <p:nvPr>
            <p:ph type="body"/>
          </p:nvPr>
        </p:nvSpPr>
        <p:spPr>
          <a:xfrm>
            <a:off x="504000" y="3044160"/>
            <a:ext cx="4426920" cy="1568160"/>
          </a:xfrm>
          <a:prstGeom prst="rect">
            <a:avLst/>
          </a:prstGeom>
        </p:spPr>
        <p:txBody>
          <a:bodyPr lIns="0" rIns="0" tIns="0" bIns="0">
            <a:normAutofit/>
          </a:bodyPr>
          <a:p>
            <a:endParaRPr b="0" lang="it-IT" sz="3200" spc="-1" strike="noStrike">
              <a:latin typeface="Arial"/>
            </a:endParaRPr>
          </a:p>
        </p:txBody>
      </p:sp>
      <p:sp>
        <p:nvSpPr>
          <p:cNvPr id="33" name="PlaceHolder 5"/>
          <p:cNvSpPr>
            <a:spLocks noGrp="1"/>
          </p:cNvSpPr>
          <p:nvPr>
            <p:ph type="body"/>
          </p:nvPr>
        </p:nvSpPr>
        <p:spPr>
          <a:xfrm>
            <a:off x="5152680" y="3044160"/>
            <a:ext cx="4426920" cy="1568160"/>
          </a:xfrm>
          <a:prstGeom prst="rect">
            <a:avLst/>
          </a:prstGeom>
        </p:spPr>
        <p:txBody>
          <a:bodyPr lIns="0" rIns="0" tIns="0" bIns="0">
            <a:normAutofit/>
          </a:bodyPr>
          <a:p>
            <a:endParaRPr b="0" lang="it-IT" sz="3200" spc="-1" strike="noStrike">
              <a:latin typeface="Arial"/>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it-IT" sz="4400" spc="-1" strike="noStrike">
              <a:latin typeface="Arial"/>
            </a:endParaRPr>
          </a:p>
        </p:txBody>
      </p:sp>
      <p:sp>
        <p:nvSpPr>
          <p:cNvPr id="35" name="PlaceHolder 2"/>
          <p:cNvSpPr>
            <a:spLocks noGrp="1"/>
          </p:cNvSpPr>
          <p:nvPr>
            <p:ph type="body"/>
          </p:nvPr>
        </p:nvSpPr>
        <p:spPr>
          <a:xfrm>
            <a:off x="504000" y="1326600"/>
            <a:ext cx="2920680" cy="1568160"/>
          </a:xfrm>
          <a:prstGeom prst="rect">
            <a:avLst/>
          </a:prstGeom>
        </p:spPr>
        <p:txBody>
          <a:bodyPr lIns="0" rIns="0" tIns="0" bIns="0">
            <a:normAutofit/>
          </a:bodyPr>
          <a:p>
            <a:endParaRPr b="0" lang="it-IT" sz="3200" spc="-1" strike="noStrike">
              <a:latin typeface="Arial"/>
            </a:endParaRPr>
          </a:p>
        </p:txBody>
      </p:sp>
      <p:sp>
        <p:nvSpPr>
          <p:cNvPr id="36" name="PlaceHolder 3"/>
          <p:cNvSpPr>
            <a:spLocks noGrp="1"/>
          </p:cNvSpPr>
          <p:nvPr>
            <p:ph type="body"/>
          </p:nvPr>
        </p:nvSpPr>
        <p:spPr>
          <a:xfrm>
            <a:off x="3571200" y="1326600"/>
            <a:ext cx="2920680" cy="1568160"/>
          </a:xfrm>
          <a:prstGeom prst="rect">
            <a:avLst/>
          </a:prstGeom>
        </p:spPr>
        <p:txBody>
          <a:bodyPr lIns="0" rIns="0" tIns="0" bIns="0">
            <a:normAutofit/>
          </a:bodyPr>
          <a:p>
            <a:endParaRPr b="0" lang="it-IT" sz="3200" spc="-1" strike="noStrike">
              <a:latin typeface="Arial"/>
            </a:endParaRPr>
          </a:p>
        </p:txBody>
      </p:sp>
      <p:sp>
        <p:nvSpPr>
          <p:cNvPr id="37" name="PlaceHolder 4"/>
          <p:cNvSpPr>
            <a:spLocks noGrp="1"/>
          </p:cNvSpPr>
          <p:nvPr>
            <p:ph type="body"/>
          </p:nvPr>
        </p:nvSpPr>
        <p:spPr>
          <a:xfrm>
            <a:off x="6638040" y="1326600"/>
            <a:ext cx="2920680" cy="1568160"/>
          </a:xfrm>
          <a:prstGeom prst="rect">
            <a:avLst/>
          </a:prstGeom>
        </p:spPr>
        <p:txBody>
          <a:bodyPr lIns="0" rIns="0" tIns="0" bIns="0">
            <a:normAutofit/>
          </a:bodyPr>
          <a:p>
            <a:endParaRPr b="0" lang="it-IT" sz="3200" spc="-1" strike="noStrike">
              <a:latin typeface="Arial"/>
            </a:endParaRPr>
          </a:p>
        </p:txBody>
      </p:sp>
      <p:sp>
        <p:nvSpPr>
          <p:cNvPr id="38" name="PlaceHolder 5"/>
          <p:cNvSpPr>
            <a:spLocks noGrp="1"/>
          </p:cNvSpPr>
          <p:nvPr>
            <p:ph type="body"/>
          </p:nvPr>
        </p:nvSpPr>
        <p:spPr>
          <a:xfrm>
            <a:off x="504000" y="3044160"/>
            <a:ext cx="2920680" cy="1568160"/>
          </a:xfrm>
          <a:prstGeom prst="rect">
            <a:avLst/>
          </a:prstGeom>
        </p:spPr>
        <p:txBody>
          <a:bodyPr lIns="0" rIns="0" tIns="0" bIns="0">
            <a:normAutofit/>
          </a:bodyPr>
          <a:p>
            <a:endParaRPr b="0" lang="it-IT" sz="3200" spc="-1" strike="noStrike">
              <a:latin typeface="Arial"/>
            </a:endParaRPr>
          </a:p>
        </p:txBody>
      </p:sp>
      <p:sp>
        <p:nvSpPr>
          <p:cNvPr id="39" name="PlaceHolder 6"/>
          <p:cNvSpPr>
            <a:spLocks noGrp="1"/>
          </p:cNvSpPr>
          <p:nvPr>
            <p:ph type="body"/>
          </p:nvPr>
        </p:nvSpPr>
        <p:spPr>
          <a:xfrm>
            <a:off x="3571200" y="3044160"/>
            <a:ext cx="2920680" cy="1568160"/>
          </a:xfrm>
          <a:prstGeom prst="rect">
            <a:avLst/>
          </a:prstGeom>
        </p:spPr>
        <p:txBody>
          <a:bodyPr lIns="0" rIns="0" tIns="0" bIns="0">
            <a:normAutofit/>
          </a:bodyPr>
          <a:p>
            <a:endParaRPr b="0" lang="it-IT" sz="3200" spc="-1" strike="noStrike">
              <a:latin typeface="Arial"/>
            </a:endParaRPr>
          </a:p>
        </p:txBody>
      </p:sp>
      <p:sp>
        <p:nvSpPr>
          <p:cNvPr id="40" name="PlaceHolder 7"/>
          <p:cNvSpPr>
            <a:spLocks noGrp="1"/>
          </p:cNvSpPr>
          <p:nvPr>
            <p:ph type="body"/>
          </p:nvPr>
        </p:nvSpPr>
        <p:spPr>
          <a:xfrm>
            <a:off x="6638040" y="3044160"/>
            <a:ext cx="2920680" cy="1568160"/>
          </a:xfrm>
          <a:prstGeom prst="rect">
            <a:avLst/>
          </a:prstGeom>
        </p:spPr>
        <p:txBody>
          <a:bodyPr lIns="0" rIns="0" tIns="0" bIns="0">
            <a:normAutofit/>
          </a:bodyPr>
          <a:p>
            <a:endParaRPr b="0" lang="it-IT" sz="3200" spc="-1" strike="noStrike">
              <a:latin typeface="Arial"/>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0" name="PlaceHolder 1"/>
          <p:cNvSpPr>
            <a:spLocks noGrp="1"/>
          </p:cNvSpPr>
          <p:nvPr>
            <p:ph type="title"/>
          </p:nvPr>
        </p:nvSpPr>
        <p:spPr>
          <a:xfrm>
            <a:off x="504000" y="226080"/>
            <a:ext cx="9071640" cy="946440"/>
          </a:xfrm>
          <a:prstGeom prst="rect">
            <a:avLst/>
          </a:prstGeom>
        </p:spPr>
        <p:txBody>
          <a:bodyPr lIns="0" rIns="0" tIns="0" bIns="0" anchor="ctr">
            <a:noAutofit/>
          </a:bodyPr>
          <a:p>
            <a:pPr algn="ctr"/>
            <a:r>
              <a:rPr b="0" lang="it-IT" sz="4400" spc="-1" strike="noStrike">
                <a:latin typeface="Arial"/>
              </a:rPr>
              <a:t>Fai clic per modificare il formato del testo del titolo</a:t>
            </a:r>
            <a:endParaRPr b="0" lang="it-IT" sz="4400" spc="-1" strike="noStrike">
              <a:latin typeface="Arial"/>
            </a:endParaRPr>
          </a:p>
        </p:txBody>
      </p:sp>
      <p:sp>
        <p:nvSpPr>
          <p:cNvPr id="1" name="PlaceHolder 2"/>
          <p:cNvSpPr>
            <a:spLocks noGrp="1"/>
          </p:cNvSpPr>
          <p:nvPr>
            <p:ph type="body"/>
          </p:nvPr>
        </p:nvSpPr>
        <p:spPr>
          <a:xfrm>
            <a:off x="504000" y="1326600"/>
            <a:ext cx="9071640" cy="328824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it-IT" sz="3200" spc="-1" strike="noStrike">
                <a:latin typeface="Arial"/>
              </a:rPr>
              <a:t>Fai clic per modificare il formato del testo della struttura</a:t>
            </a:r>
            <a:endParaRPr b="0" lang="it-IT" sz="3200" spc="-1" strike="noStrike">
              <a:latin typeface="Arial"/>
            </a:endParaRPr>
          </a:p>
          <a:p>
            <a:pPr lvl="1" marL="864000" indent="-324000">
              <a:spcBef>
                <a:spcPts val="1134"/>
              </a:spcBef>
              <a:buClr>
                <a:srgbClr val="000000"/>
              </a:buClr>
              <a:buSzPct val="75000"/>
              <a:buFont typeface="Symbol" charset="2"/>
              <a:buChar char=""/>
            </a:pPr>
            <a:r>
              <a:rPr b="0" lang="it-IT" sz="2800" spc="-1" strike="noStrike">
                <a:latin typeface="Arial"/>
              </a:rPr>
              <a:t>Secondo livello struttura</a:t>
            </a:r>
            <a:endParaRPr b="0" lang="it-IT" sz="2800" spc="-1" strike="noStrike">
              <a:latin typeface="Arial"/>
            </a:endParaRPr>
          </a:p>
          <a:p>
            <a:pPr lvl="2" marL="1296000" indent="-288000">
              <a:spcBef>
                <a:spcPts val="850"/>
              </a:spcBef>
              <a:buClr>
                <a:srgbClr val="000000"/>
              </a:buClr>
              <a:buSzPct val="45000"/>
              <a:buFont typeface="Wingdings" charset="2"/>
              <a:buChar char=""/>
            </a:pPr>
            <a:r>
              <a:rPr b="0" lang="it-IT" sz="2400" spc="-1" strike="noStrike">
                <a:latin typeface="Arial"/>
              </a:rPr>
              <a:t>Terzo livello struttura</a:t>
            </a:r>
            <a:endParaRPr b="0" lang="it-IT" sz="2400" spc="-1" strike="noStrike">
              <a:latin typeface="Arial"/>
            </a:endParaRPr>
          </a:p>
          <a:p>
            <a:pPr lvl="3" marL="1728000" indent="-216000">
              <a:spcBef>
                <a:spcPts val="567"/>
              </a:spcBef>
              <a:buClr>
                <a:srgbClr val="000000"/>
              </a:buClr>
              <a:buSzPct val="75000"/>
              <a:buFont typeface="Symbol" charset="2"/>
              <a:buChar char=""/>
            </a:pPr>
            <a:r>
              <a:rPr b="0" lang="it-IT" sz="2000" spc="-1" strike="noStrike">
                <a:latin typeface="Arial"/>
              </a:rPr>
              <a:t>Quarto livello struttura</a:t>
            </a:r>
            <a:endParaRPr b="0" lang="it-IT" sz="2000" spc="-1" strike="noStrike">
              <a:latin typeface="Arial"/>
            </a:endParaRPr>
          </a:p>
          <a:p>
            <a:pPr lvl="4" marL="2160000" indent="-216000">
              <a:spcBef>
                <a:spcPts val="283"/>
              </a:spcBef>
              <a:buClr>
                <a:srgbClr val="000000"/>
              </a:buClr>
              <a:buSzPct val="45000"/>
              <a:buFont typeface="Wingdings" charset="2"/>
              <a:buChar char=""/>
            </a:pPr>
            <a:r>
              <a:rPr b="0" lang="it-IT" sz="2000" spc="-1" strike="noStrike">
                <a:latin typeface="Arial"/>
              </a:rPr>
              <a:t>Quinto livello struttura</a:t>
            </a:r>
            <a:endParaRPr b="0" lang="it-IT" sz="2000" spc="-1" strike="noStrike">
              <a:latin typeface="Arial"/>
            </a:endParaRPr>
          </a:p>
          <a:p>
            <a:pPr lvl="5" marL="2592000" indent="-216000">
              <a:spcBef>
                <a:spcPts val="283"/>
              </a:spcBef>
              <a:buClr>
                <a:srgbClr val="000000"/>
              </a:buClr>
              <a:buSzPct val="45000"/>
              <a:buFont typeface="Wingdings" charset="2"/>
              <a:buChar char=""/>
            </a:pPr>
            <a:r>
              <a:rPr b="0" lang="it-IT" sz="2000" spc="-1" strike="noStrike">
                <a:latin typeface="Arial"/>
              </a:rPr>
              <a:t>Sesto livello struttura</a:t>
            </a:r>
            <a:endParaRPr b="0" lang="it-IT" sz="2000" spc="-1" strike="noStrike">
              <a:latin typeface="Arial"/>
            </a:endParaRPr>
          </a:p>
          <a:p>
            <a:pPr lvl="6" marL="3024000" indent="-216000">
              <a:spcBef>
                <a:spcPts val="283"/>
              </a:spcBef>
              <a:buClr>
                <a:srgbClr val="000000"/>
              </a:buClr>
              <a:buSzPct val="45000"/>
              <a:buFont typeface="Wingdings" charset="2"/>
              <a:buChar char=""/>
            </a:pPr>
            <a:r>
              <a:rPr b="0" lang="it-IT" sz="2000" spc="-1" strike="noStrike">
                <a:latin typeface="Arial"/>
              </a:rPr>
              <a:t>Settimo livello struttura</a:t>
            </a:r>
            <a:endParaRPr b="0" lang="it-IT" sz="2000" spc="-1" strike="noStrike">
              <a:latin typeface="Arial"/>
            </a:endParaRPr>
          </a:p>
        </p:txBody>
      </p:sp>
      <p:sp>
        <p:nvSpPr>
          <p:cNvPr id="2" name="PlaceHolder 3"/>
          <p:cNvSpPr>
            <a:spLocks noGrp="1"/>
          </p:cNvSpPr>
          <p:nvPr>
            <p:ph type="dt"/>
          </p:nvPr>
        </p:nvSpPr>
        <p:spPr>
          <a:xfrm>
            <a:off x="504000" y="5165280"/>
            <a:ext cx="2348280" cy="390600"/>
          </a:xfrm>
          <a:prstGeom prst="rect">
            <a:avLst/>
          </a:prstGeom>
        </p:spPr>
        <p:txBody>
          <a:bodyPr lIns="0" rIns="0" tIns="0" bIns="0">
            <a:noAutofit/>
          </a:bodyPr>
          <a:p>
            <a:r>
              <a:rPr b="0" lang="it-IT" sz="1400" spc="-1" strike="noStrike">
                <a:latin typeface="Times New Roman"/>
              </a:rPr>
              <a:t>&lt;data/ora&gt;</a:t>
            </a:r>
            <a:endParaRPr b="0" lang="it-IT" sz="1400" spc="-1" strike="noStrike">
              <a:latin typeface="Times New Roman"/>
            </a:endParaRPr>
          </a:p>
        </p:txBody>
      </p:sp>
      <p:sp>
        <p:nvSpPr>
          <p:cNvPr id="3" name="PlaceHolder 4"/>
          <p:cNvSpPr>
            <a:spLocks noGrp="1"/>
          </p:cNvSpPr>
          <p:nvPr>
            <p:ph type="ftr"/>
          </p:nvPr>
        </p:nvSpPr>
        <p:spPr>
          <a:xfrm>
            <a:off x="3447360" y="5165280"/>
            <a:ext cx="3195000" cy="390600"/>
          </a:xfrm>
          <a:prstGeom prst="rect">
            <a:avLst/>
          </a:prstGeom>
        </p:spPr>
        <p:txBody>
          <a:bodyPr lIns="0" rIns="0" tIns="0" bIns="0">
            <a:noAutofit/>
          </a:bodyPr>
          <a:p>
            <a:pPr algn="ctr"/>
            <a:r>
              <a:rPr b="0" lang="it-IT" sz="1400" spc="-1" strike="noStrike">
                <a:latin typeface="Times New Roman"/>
              </a:rPr>
              <a:t>&lt;piè di pagina&gt;</a:t>
            </a:r>
            <a:endParaRPr b="0" lang="it-IT" sz="1400" spc="-1" strike="noStrike">
              <a:latin typeface="Times New Roman"/>
            </a:endParaRPr>
          </a:p>
        </p:txBody>
      </p:sp>
      <p:sp>
        <p:nvSpPr>
          <p:cNvPr id="4" name="PlaceHolder 5"/>
          <p:cNvSpPr>
            <a:spLocks noGrp="1"/>
          </p:cNvSpPr>
          <p:nvPr>
            <p:ph type="sldNum"/>
          </p:nvPr>
        </p:nvSpPr>
        <p:spPr>
          <a:xfrm>
            <a:off x="7227360" y="5165280"/>
            <a:ext cx="2348280" cy="390600"/>
          </a:xfrm>
          <a:prstGeom prst="rect">
            <a:avLst/>
          </a:prstGeom>
        </p:spPr>
        <p:txBody>
          <a:bodyPr lIns="0" rIns="0" tIns="0" bIns="0">
            <a:noAutofit/>
          </a:bodyPr>
          <a:p>
            <a:pPr algn="r"/>
            <a:fld id="{3E0CA571-B619-4FB2-BA38-FCEFF117CC06}" type="slidenum">
              <a:rPr b="0" lang="it-IT" sz="1400" spc="-1" strike="noStrike">
                <a:latin typeface="Times New Roman"/>
              </a:rPr>
              <a:t>&lt;numero&gt;</a:t>
            </a:fld>
            <a:endParaRPr b="0" lang="it-IT" sz="1400" spc="-1" strike="noStrike">
              <a:latin typeface="Times New Roman"/>
            </a:endParaRPr>
          </a:p>
        </p:txBody>
      </p:sp>
    </p:spTree>
  </p:cSld>
  <p:clrMap bg1="lt1" bg2="lt2" tx1="dk1"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s/_rels/slide1.xml.rels><?xml version="1.0" encoding="UTF-8"?>
<Relationships xmlns="http://schemas.openxmlformats.org/package/2006/relationships"><Relationship Id="rId1" Type="http://schemas.openxmlformats.org/officeDocument/2006/relationships/package" Target="../embeddings/oleObject1.docx"/><Relationship Id="rId2" Type="http://schemas.openxmlformats.org/officeDocument/2006/relationships/image" Target="../media/image1.emf"/><Relationship Id="rId3" Type="http://schemas.openxmlformats.org/officeDocument/2006/relationships/slideLayout" Target="../slideLayouts/slideLayout2.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6.xml.rels><?xml version="1.0" encoding="UTF-8"?>
<Relationships xmlns="http://schemas.openxmlformats.org/package/2006/relationships"><Relationship Id="rId1" Type="http://schemas.openxmlformats.org/officeDocument/2006/relationships/image" Target="../media/image2.jpeg"/><Relationship Id="rId2" Type="http://schemas.openxmlformats.org/officeDocument/2006/relationships/slideLayout" Target="../slideLayouts/slideLayout3.xml"/>
</Relationships>
</file>

<file path=ppt/slides/_rels/slide7.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9.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10.xml.rels><?xml version="1.0" encoding="UTF-8"?>
<Relationships xmlns="http://schemas.openxmlformats.org/package/2006/relationships"><Relationship Id="rId1" Type="http://schemas.openxmlformats.org/officeDocument/2006/relationships/slideLayout" Target="../slideLayouts/slideLayout3.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1" name="TextShape 1"/>
          <p:cNvSpPr txBox="1"/>
          <p:nvPr/>
        </p:nvSpPr>
        <p:spPr>
          <a:xfrm>
            <a:off x="504000" y="226080"/>
            <a:ext cx="9071640" cy="946440"/>
          </a:xfrm>
          <a:prstGeom prst="rect">
            <a:avLst/>
          </a:prstGeom>
          <a:noFill/>
          <a:ln>
            <a:noFill/>
          </a:ln>
        </p:spPr>
        <p:txBody>
          <a:bodyPr lIns="0" rIns="0" tIns="0" bIns="0" anchor="ctr">
            <a:noAutofit/>
          </a:bodyPr>
          <a:p>
            <a:pPr algn="ctr"/>
            <a:r>
              <a:rPr b="0" lang="it-IT" sz="4400" spc="-1" strike="noStrike">
                <a:latin typeface="Arial"/>
              </a:rPr>
              <a:t>Prima esperienza</a:t>
            </a:r>
            <a:endParaRPr b="0" lang="it-IT" sz="4400" spc="-1" strike="noStrike">
              <a:latin typeface="Arial"/>
            </a:endParaRPr>
          </a:p>
        </p:txBody>
      </p:sp>
      <p:sp>
        <p:nvSpPr>
          <p:cNvPr id="42" name="TextShape 2"/>
          <p:cNvSpPr txBox="1"/>
          <p:nvPr/>
        </p:nvSpPr>
        <p:spPr>
          <a:xfrm>
            <a:off x="504000" y="1326600"/>
            <a:ext cx="9071640" cy="3288240"/>
          </a:xfrm>
          <a:prstGeom prst="rect">
            <a:avLst/>
          </a:prstGeom>
          <a:noFill/>
          <a:ln>
            <a:noFill/>
          </a:ln>
        </p:spPr>
        <p:txBody>
          <a:bodyPr lIns="0" rIns="0" tIns="0" bIns="0" anchor="ctr">
            <a:noAutofit/>
          </a:bodyPr>
          <a:p>
            <a:pPr algn="ctr"/>
            <a:endParaRPr b="0" lang="it-IT" sz="3200" spc="-1" strike="noStrike">
              <a:latin typeface="Arial"/>
            </a:endParaRPr>
          </a:p>
        </p:txBody>
      </p:sp>
      <p:graphicFrame>
        <p:nvGraphicFramePr>
          <p:cNvPr id="43" name="Object 3"/>
          <p:cNvGraphicFramePr/>
          <p:nvPr/>
        </p:nvGraphicFramePr>
        <p:xfrm>
          <a:off x="1512000" y="1326600"/>
          <a:ext cx="6119280" cy="2038680"/>
        </p:xfrm>
        <a:graphic>
          <a:graphicData uri="http://schemas.openxmlformats.org/presentationml/2006/ole">
            <p:oleObj progId="Word.Document.12" r:id="rId1" spid="">
              <p:embed/>
              <p:pic>
                <p:nvPicPr>
                  <p:cNvPr id="44" name="" descr=""/>
                  <p:cNvPicPr/>
                  <p:nvPr/>
                </p:nvPicPr>
                <p:blipFill>
                  <a:blip r:embed="rId2"/>
                  <a:stretch/>
                </p:blipFill>
                <p:spPr>
                  <a:xfrm>
                    <a:off x="1512000" y="1326600"/>
                    <a:ext cx="6119280" cy="2038680"/>
                  </a:xfrm>
                  <a:prstGeom prst="rect">
                    <a:avLst/>
                  </a:prstGeom>
                  <a:ln>
                    <a:noFill/>
                  </a:ln>
                </p:spPr>
              </p:pic>
            </p:oleObj>
          </a:graphicData>
        </a:graphic>
      </p:graphicFrame>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5" name="TextShape 1"/>
          <p:cNvSpPr txBox="1"/>
          <p:nvPr/>
        </p:nvSpPr>
        <p:spPr>
          <a:xfrm>
            <a:off x="504000" y="226080"/>
            <a:ext cx="9071640" cy="946440"/>
          </a:xfrm>
          <a:prstGeom prst="rect">
            <a:avLst/>
          </a:prstGeom>
          <a:noFill/>
          <a:ln>
            <a:noFill/>
          </a:ln>
        </p:spPr>
        <p:txBody>
          <a:bodyPr lIns="0" rIns="0" tIns="0" bIns="0" anchor="ctr">
            <a:noAutofit/>
          </a:bodyPr>
          <a:p>
            <a:pPr algn="ctr"/>
            <a:endParaRPr b="0" lang="it-IT" sz="4400" spc="-1" strike="noStrike">
              <a:latin typeface="Arial"/>
            </a:endParaRPr>
          </a:p>
        </p:txBody>
      </p:sp>
      <p:sp>
        <p:nvSpPr>
          <p:cNvPr id="46" name="TextShape 2"/>
          <p:cNvSpPr txBox="1"/>
          <p:nvPr/>
        </p:nvSpPr>
        <p:spPr>
          <a:xfrm>
            <a:off x="504000" y="1326600"/>
            <a:ext cx="9071640" cy="3288240"/>
          </a:xfrm>
          <a:prstGeom prst="rect">
            <a:avLst/>
          </a:prstGeom>
          <a:noFill/>
          <a:ln>
            <a:noFill/>
          </a:ln>
        </p:spPr>
        <p:txBody>
          <a:bodyPr lIns="0" rIns="0" tIns="0" bIns="0">
            <a:normAutofit fontScale="11000"/>
          </a:bodyPr>
          <a:p>
            <a:pPr algn="ctr">
              <a:spcBef>
                <a:spcPts val="1417"/>
              </a:spcBef>
            </a:pPr>
            <a:endParaRPr b="0" lang="it-IT" sz="3200" spc="-1" strike="noStrike">
              <a:latin typeface="Arial"/>
            </a:endParaRPr>
          </a:p>
          <a:p>
            <a:r>
              <a:rPr b="0" lang="it-IT" sz="3200" spc="-1" strike="noStrike">
                <a:solidFill>
                  <a:srgbClr val="222222"/>
                </a:solidFill>
                <a:latin typeface="Arial"/>
              </a:rPr>
              <a:t>• </a:t>
            </a:r>
            <a:r>
              <a:rPr b="0" lang="it-IT" sz="3200" spc="-1" strike="noStrike">
                <a:solidFill>
                  <a:srgbClr val="222222"/>
                </a:solidFill>
                <a:latin typeface="Arial"/>
              </a:rPr>
              <a:t>Si è deciso di dare spazio all’esperienza del Presepe dopo aver osservato il gioco di alcuni bambini molto fisici e dinamici che, in tenda (spazio grande predisposto all’aperto), stanno dimostrando interesse nei confronti del legno come opportunità per dare forma a progetti che diventano costruzioni popolate di animali e personaggi vari e arricchite da storie, racconti e avventure.</a:t>
            </a:r>
            <a:br/>
            <a:r>
              <a:rPr b="0" lang="it-IT" sz="3200" spc="-1" strike="noStrike">
                <a:solidFill>
                  <a:srgbClr val="222222"/>
                </a:solidFill>
                <a:latin typeface="Arial"/>
              </a:rPr>
              <a:t>• </a:t>
            </a:r>
            <a:r>
              <a:rPr b="0" lang="it-IT" sz="3200" spc="-1" strike="noStrike">
                <a:solidFill>
                  <a:srgbClr val="222222"/>
                </a:solidFill>
                <a:latin typeface="Arial"/>
              </a:rPr>
              <a:t>La tenda diventerà, in Avvento, uno spazio in cui a gruppi la proposta sarà quella di creare contesti; partendo anche dall’osservazione di immagini con i bambini più grandi.</a:t>
            </a:r>
            <a:br/>
            <a:r>
              <a:rPr b="0" lang="it-IT" sz="3200" spc="-1" strike="noStrike">
                <a:solidFill>
                  <a:srgbClr val="222222"/>
                </a:solidFill>
                <a:latin typeface="Arial"/>
              </a:rPr>
              <a:t>Il tema del viaggio sarà fortemente rigiocato dal momento che saranno presenti dei punti anche visivamente distinti dalla presenza di immagini: il deserto, la grotta, Betlemme, il palazzo di re Erode ….</a:t>
            </a:r>
            <a:br/>
            <a:r>
              <a:rPr b="0" lang="it-IT" sz="3200" spc="-1" strike="noStrike">
                <a:solidFill>
                  <a:srgbClr val="222222"/>
                </a:solidFill>
                <a:latin typeface="Arial"/>
              </a:rPr>
              <a:t>I personaggi rappresentati dalle statuine e dagli animali prenderanno vita tra le mani dei bambini e sarà interessante ascoltarli quando, giocando, daranno voce ai personaggi stessi.</a:t>
            </a:r>
            <a:br/>
            <a:r>
              <a:rPr b="0" lang="it-IT" sz="3200" spc="-1" strike="noStrike">
                <a:solidFill>
                  <a:srgbClr val="222222"/>
                </a:solidFill>
                <a:latin typeface="Arial"/>
              </a:rPr>
              <a:t>• </a:t>
            </a:r>
            <a:r>
              <a:rPr b="0" lang="it-IT" sz="3200" spc="-1" strike="noStrike">
                <a:solidFill>
                  <a:srgbClr val="222222"/>
                </a:solidFill>
                <a:latin typeface="Arial"/>
              </a:rPr>
              <a:t>Tutto il creato si muove e si prepara per accogliere Gesù. </a:t>
            </a:r>
            <a:br/>
            <a:r>
              <a:rPr b="0" lang="it-IT" sz="3200" spc="-1" strike="noStrike">
                <a:solidFill>
                  <a:srgbClr val="222222"/>
                </a:solidFill>
                <a:latin typeface="Arial"/>
              </a:rPr>
              <a:t>La presenza di tanti tipi di animali diversi , come gli animali domestici,marini, della savana etc…. E di alcuni materiali naturali come sassi per costruire i sentieri, rondelle di legno, paglia, sabbia etc arricchiranno la proposta.</a:t>
            </a:r>
            <a:endParaRPr b="0" lang="it-IT" sz="3200" spc="-1" strike="noStrike">
              <a:latin typeface="Arial"/>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7" name="TextShape 1"/>
          <p:cNvSpPr txBox="1"/>
          <p:nvPr/>
        </p:nvSpPr>
        <p:spPr>
          <a:xfrm>
            <a:off x="504000" y="226080"/>
            <a:ext cx="9071640" cy="946440"/>
          </a:xfrm>
          <a:prstGeom prst="rect">
            <a:avLst/>
          </a:prstGeom>
          <a:noFill/>
          <a:ln>
            <a:noFill/>
          </a:ln>
        </p:spPr>
        <p:txBody>
          <a:bodyPr lIns="0" rIns="0" tIns="0" bIns="0" anchor="ctr">
            <a:noAutofit/>
          </a:bodyPr>
          <a:p>
            <a:pPr algn="ctr"/>
            <a:endParaRPr b="0" lang="it-IT" sz="4400" spc="-1" strike="noStrike">
              <a:latin typeface="Arial"/>
            </a:endParaRPr>
          </a:p>
        </p:txBody>
      </p:sp>
      <p:sp>
        <p:nvSpPr>
          <p:cNvPr id="48" name="TextShape 2"/>
          <p:cNvSpPr txBox="1"/>
          <p:nvPr/>
        </p:nvSpPr>
        <p:spPr>
          <a:xfrm>
            <a:off x="504000" y="1326600"/>
            <a:ext cx="9071640" cy="3288240"/>
          </a:xfrm>
          <a:prstGeom prst="rect">
            <a:avLst/>
          </a:prstGeom>
          <a:noFill/>
          <a:ln>
            <a:noFill/>
          </a:ln>
        </p:spPr>
        <p:txBody>
          <a:bodyPr lIns="0" rIns="0" tIns="0" bIns="0">
            <a:normAutofit fontScale="18000"/>
          </a:bodyPr>
          <a:p>
            <a:r>
              <a:rPr b="0" lang="it-IT" sz="3200" spc="-1" strike="noStrike">
                <a:solidFill>
                  <a:srgbClr val="222222"/>
                </a:solidFill>
                <a:latin typeface="Arial"/>
                <a:ea typeface="Microsoft YaHei"/>
              </a:rPr>
              <a:t>• </a:t>
            </a:r>
            <a:r>
              <a:rPr b="0" lang="it-IT" sz="3200" spc="-1" strike="noStrike">
                <a:solidFill>
                  <a:srgbClr val="222222"/>
                </a:solidFill>
                <a:latin typeface="Arial"/>
                <a:ea typeface="Microsoft YaHei"/>
              </a:rPr>
              <a:t>Il tema del viaggio verrà ripreso anche nella stanza del vissuto quando i bambini diventeranno loro stessi i personaggi del presepe.</a:t>
            </a:r>
            <a:br/>
            <a:r>
              <a:rPr b="0" lang="it-IT" sz="3200" spc="-1" strike="noStrike">
                <a:solidFill>
                  <a:srgbClr val="222222"/>
                </a:solidFill>
                <a:latin typeface="Arial"/>
                <a:ea typeface="Microsoft YaHei"/>
              </a:rPr>
              <a:t>-Maria e Giuseppe in viaggio durante il censimento</a:t>
            </a:r>
            <a:br/>
            <a:r>
              <a:rPr b="0" lang="it-IT" sz="3200" spc="-1" strike="noStrike">
                <a:solidFill>
                  <a:srgbClr val="222222"/>
                </a:solidFill>
                <a:latin typeface="Arial"/>
                <a:ea typeface="Microsoft YaHei"/>
              </a:rPr>
              <a:t>-I pastori e le genti dei villaggi verso la capanna, risvegliati dal coro degli angeli</a:t>
            </a:r>
            <a:br/>
            <a:r>
              <a:rPr b="0" lang="it-IT" sz="3200" spc="-1" strike="noStrike">
                <a:solidFill>
                  <a:srgbClr val="222222"/>
                </a:solidFill>
                <a:latin typeface="Arial"/>
                <a:ea typeface="Microsoft YaHei"/>
              </a:rPr>
              <a:t>-La carovana  dai Magi</a:t>
            </a:r>
            <a:br/>
            <a:r>
              <a:rPr b="0" lang="it-IT" sz="3200" spc="-1" strike="noStrike">
                <a:solidFill>
                  <a:srgbClr val="222222"/>
                </a:solidFill>
                <a:latin typeface="Arial"/>
                <a:ea typeface="Microsoft YaHei"/>
              </a:rPr>
              <a:t>Ciascuno con le proprie caratteristiche e con la propria storia si mette in viaggio per raggiungere il luogo in cui Gesù si fa presente, in cui un abbraccio, una carezza, un inchino sono gesti di cura che donano felicità a chi li riceve ma anche al bambino stesso che li compie.</a:t>
            </a:r>
            <a:br/>
            <a:r>
              <a:rPr b="0" lang="it-IT" sz="3200" spc="-1" strike="noStrike">
                <a:solidFill>
                  <a:srgbClr val="222222"/>
                </a:solidFill>
                <a:latin typeface="Arial"/>
                <a:ea typeface="Microsoft YaHei"/>
              </a:rPr>
              <a:t>• Al</a:t>
            </a:r>
            <a:r>
              <a:rPr b="0" lang="it-IT" sz="3200" spc="-1" strike="noStrike">
                <a:solidFill>
                  <a:srgbClr val="222222"/>
                </a:solidFill>
                <a:latin typeface="Arial"/>
                <a:ea typeface="Microsoft YaHei"/>
              </a:rPr>
              <a:t>cuni quadri d’arte accompagneranno visivamente all’interno della stanza del vissuto il gioco del bambino, offrendo uno spunto.</a:t>
            </a:r>
            <a:br/>
            <a:r>
              <a:rPr b="0" lang="it-IT" sz="3200" spc="-1" strike="noStrike">
                <a:solidFill>
                  <a:srgbClr val="222222"/>
                </a:solidFill>
                <a:latin typeface="Arial"/>
                <a:ea typeface="Microsoft YaHei"/>
              </a:rPr>
              <a:t>Osservare il movimento, la posizione dei personaggi, l’abbigliamento …, anche l’arte concorre a ricreare il contesto offrendo e suggerendo al bambino come alcune dinamiche, nel gioco simbolico, si possano concretizzare.</a:t>
            </a:r>
            <a:endParaRPr b="0" lang="it-IT" sz="3200" spc="-1" strike="noStrike">
              <a:latin typeface="Arial"/>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9" name="TextShape 1"/>
          <p:cNvSpPr txBox="1"/>
          <p:nvPr/>
        </p:nvSpPr>
        <p:spPr>
          <a:xfrm>
            <a:off x="504000" y="226080"/>
            <a:ext cx="9071640" cy="946440"/>
          </a:xfrm>
          <a:prstGeom prst="rect">
            <a:avLst/>
          </a:prstGeom>
          <a:noFill/>
          <a:ln>
            <a:noFill/>
          </a:ln>
        </p:spPr>
        <p:txBody>
          <a:bodyPr lIns="0" rIns="0" tIns="0" bIns="0" anchor="ctr">
            <a:noAutofit/>
          </a:bodyPr>
          <a:p>
            <a:pPr algn="ctr"/>
            <a:endParaRPr b="0" lang="it-IT" sz="4400" spc="-1" strike="noStrike">
              <a:latin typeface="Arial"/>
            </a:endParaRPr>
          </a:p>
        </p:txBody>
      </p:sp>
      <p:sp>
        <p:nvSpPr>
          <p:cNvPr id="50" name="TextShape 2"/>
          <p:cNvSpPr txBox="1"/>
          <p:nvPr/>
        </p:nvSpPr>
        <p:spPr>
          <a:xfrm>
            <a:off x="504000" y="1326600"/>
            <a:ext cx="9071640" cy="3288240"/>
          </a:xfrm>
          <a:prstGeom prst="rect">
            <a:avLst/>
          </a:prstGeom>
          <a:noFill/>
          <a:ln>
            <a:noFill/>
          </a:ln>
        </p:spPr>
        <p:txBody>
          <a:bodyPr lIns="0" rIns="0" tIns="0" bIns="0">
            <a:normAutofit fontScale="10000"/>
          </a:bodyPr>
          <a:p>
            <a:r>
              <a:rPr b="0" lang="it-IT" sz="3200" spc="-1" strike="noStrike">
                <a:solidFill>
                  <a:srgbClr val="222222"/>
                </a:solidFill>
                <a:latin typeface="Arial"/>
                <a:ea typeface="Microsoft YaHei"/>
              </a:rPr>
              <a:t>• </a:t>
            </a:r>
            <a:r>
              <a:rPr b="0" lang="it-IT" sz="3200" spc="-1" strike="noStrike">
                <a:solidFill>
                  <a:srgbClr val="222222"/>
                </a:solidFill>
                <a:latin typeface="Arial"/>
                <a:ea typeface="Microsoft YaHei"/>
              </a:rPr>
              <a:t>Anche il tema della domanda è un aspetto importante da trattenere:</a:t>
            </a:r>
            <a:br/>
            <a:r>
              <a:rPr b="0" lang="it-IT" sz="3200" spc="-1" strike="noStrike">
                <a:solidFill>
                  <a:srgbClr val="222222"/>
                </a:solidFill>
                <a:latin typeface="Arial"/>
                <a:ea typeface="Microsoft YaHei"/>
              </a:rPr>
              <a:t>Quali domande nascono dai bambini in merito al Natale e al tempo di attesa?</a:t>
            </a:r>
            <a:br/>
            <a:r>
              <a:rPr b="0" lang="it-IT" sz="3200" spc="-1" strike="noStrike">
                <a:solidFill>
                  <a:srgbClr val="222222"/>
                </a:solidFill>
                <a:latin typeface="Arial"/>
                <a:ea typeface="Microsoft YaHei"/>
              </a:rPr>
              <a:t>Ci siamo sempre dette di quanto sia importante facilitare nei bambini l’ emergere di domande di senso attraverso l’ascolto, l’osservazione del gioco e la possibilità di riprendere ciò che esplicitano verbalmente anche prendendo nota o registrando alcune conversazione.</a:t>
            </a:r>
            <a:br/>
            <a:r>
              <a:rPr b="0" lang="it-IT" sz="3200" spc="-1" strike="noStrike">
                <a:solidFill>
                  <a:srgbClr val="222222"/>
                </a:solidFill>
                <a:latin typeface="Arial"/>
                <a:ea typeface="Microsoft YaHei"/>
              </a:rPr>
              <a:t>Non sempre è necessario dare risposte, a volte è sufficiente dire “la tua domanda è molto interessante e voi bambini cosa ne pensate?” Questo attiva un processo che lascia spazio alle ipotesi, ai desideri, alle aspettative….</a:t>
            </a:r>
            <a:br/>
            <a:r>
              <a:rPr b="0" lang="it-IT" sz="3200" spc="-1" strike="noStrike">
                <a:solidFill>
                  <a:srgbClr val="222222"/>
                </a:solidFill>
                <a:latin typeface="Arial"/>
                <a:ea typeface="Microsoft YaHei"/>
              </a:rPr>
              <a:t>Ancora una volta può essere d’aiuto la nostra storia personale, la nostra memoria e raccontare come noi, da piccole,  vivevamo il Natale in famiglia.</a:t>
            </a:r>
            <a:br/>
            <a:br/>
            <a:r>
              <a:rPr b="0" lang="it-IT" sz="3200" spc="-1" strike="noStrike">
                <a:solidFill>
                  <a:srgbClr val="222222"/>
                </a:solidFill>
                <a:latin typeface="Arial"/>
                <a:ea typeface="Microsoft YaHei"/>
              </a:rPr>
              <a:t>• </a:t>
            </a:r>
            <a:r>
              <a:rPr b="0" lang="it-IT" sz="3200" spc="-1" strike="noStrike">
                <a:solidFill>
                  <a:srgbClr val="222222"/>
                </a:solidFill>
                <a:latin typeface="Arial"/>
                <a:ea typeface="Microsoft YaHei"/>
              </a:rPr>
              <a:t>Per esempio nella nostra tradizione molto spazio, in Avvento veniva dato ai preparativi della letterina per la Santa Lucia.</a:t>
            </a:r>
            <a:br/>
            <a:r>
              <a:rPr b="0" lang="it-IT" sz="3200" spc="-1" strike="noStrike">
                <a:solidFill>
                  <a:srgbClr val="222222"/>
                </a:solidFill>
                <a:latin typeface="Arial"/>
                <a:ea typeface="Microsoft YaHei"/>
              </a:rPr>
              <a:t>Una opportunità che possiamo tenere dentro in questo Natale se diventa una occasione per condividere un canto nuovo, i preparativi di uno spazio, la preparazione della lettera o di un disegno….</a:t>
            </a:r>
            <a:br/>
            <a:r>
              <a:rPr b="0" lang="it-IT" sz="3200" spc="-1" strike="noStrike">
                <a:solidFill>
                  <a:srgbClr val="222222"/>
                </a:solidFill>
                <a:latin typeface="Arial"/>
                <a:ea typeface="Microsoft YaHei"/>
              </a:rPr>
              <a:t>Il tema del desiderio, dell’attesa e del dono nella tradizione bergamasca sono fortemente legati a questa santa di cui, peraltro, anche il quartiere e la via della scuola portano il nome.</a:t>
            </a:r>
            <a:endParaRPr b="0" lang="it-IT" sz="3200" spc="-1" strike="noStrike">
              <a:latin typeface="Arial"/>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1" name="TextShape 1"/>
          <p:cNvSpPr txBox="1"/>
          <p:nvPr/>
        </p:nvSpPr>
        <p:spPr>
          <a:xfrm>
            <a:off x="504000" y="226080"/>
            <a:ext cx="9071640" cy="946440"/>
          </a:xfrm>
          <a:prstGeom prst="rect">
            <a:avLst/>
          </a:prstGeom>
          <a:noFill/>
          <a:ln>
            <a:noFill/>
          </a:ln>
        </p:spPr>
        <p:txBody>
          <a:bodyPr lIns="0" rIns="0" tIns="0" bIns="0" anchor="ctr">
            <a:noAutofit/>
          </a:bodyPr>
          <a:p>
            <a:pPr algn="ctr"/>
            <a:endParaRPr b="0" lang="it-IT" sz="4400" spc="-1" strike="noStrike">
              <a:latin typeface="Arial"/>
            </a:endParaRPr>
          </a:p>
        </p:txBody>
      </p:sp>
      <p:sp>
        <p:nvSpPr>
          <p:cNvPr id="52" name="TextShape 2"/>
          <p:cNvSpPr txBox="1"/>
          <p:nvPr/>
        </p:nvSpPr>
        <p:spPr>
          <a:xfrm>
            <a:off x="504000" y="1326600"/>
            <a:ext cx="9071640" cy="3288240"/>
          </a:xfrm>
          <a:prstGeom prst="rect">
            <a:avLst/>
          </a:prstGeom>
          <a:noFill/>
          <a:ln>
            <a:noFill/>
          </a:ln>
        </p:spPr>
        <p:txBody>
          <a:bodyPr lIns="0" rIns="0" tIns="0" bIns="0">
            <a:normAutofit fontScale="13000"/>
          </a:bodyPr>
          <a:p>
            <a:r>
              <a:rPr b="0" lang="it-IT" sz="3200" spc="-1" strike="noStrike">
                <a:solidFill>
                  <a:srgbClr val="222222"/>
                </a:solidFill>
                <a:latin typeface="Arial"/>
                <a:ea typeface="Microsoft YaHei"/>
              </a:rPr>
              <a:t>• </a:t>
            </a:r>
            <a:r>
              <a:rPr b="0" lang="it-IT" sz="3200" spc="-1" strike="noStrike">
                <a:solidFill>
                  <a:srgbClr val="222222"/>
                </a:solidFill>
                <a:latin typeface="Arial"/>
                <a:ea typeface="Microsoft YaHei"/>
              </a:rPr>
              <a:t>Il calendario dell’Avvento diventa l’occasione per creare un momento rituale durante l’arco della giornata in cui comporre un immagine o una storia che piano piano prende forma e giorno dopo giorno si arricchisce.</a:t>
            </a:r>
            <a:br/>
            <a:br/>
            <a:r>
              <a:rPr b="0" lang="it-IT" sz="3200" spc="-1" strike="noStrike">
                <a:solidFill>
                  <a:srgbClr val="222222"/>
                </a:solidFill>
                <a:latin typeface="Arial"/>
                <a:ea typeface="Microsoft YaHei"/>
              </a:rPr>
              <a:t>• </a:t>
            </a:r>
            <a:r>
              <a:rPr b="0" lang="it-IT" sz="3200" spc="-1" strike="noStrike">
                <a:solidFill>
                  <a:srgbClr val="222222"/>
                </a:solidFill>
                <a:latin typeface="Arial"/>
                <a:ea typeface="Microsoft YaHei"/>
              </a:rPr>
              <a:t>Infine la possibilità di utilizzare una scatola a forma di pacco regalo che si apre con effetto  sorpresa che i bambini potrebbe trovare in occasione della Santa Lucia….</a:t>
            </a:r>
            <a:br/>
            <a:r>
              <a:rPr b="0" lang="it-IT" sz="3200" spc="-1" strike="noStrike">
                <a:solidFill>
                  <a:srgbClr val="222222"/>
                </a:solidFill>
                <a:latin typeface="Arial"/>
                <a:ea typeface="Microsoft YaHei"/>
              </a:rPr>
              <a:t>Ogni scatola personalizzata con il nome del bambino e già contenente una foto del percorso, oppure un disegno fatto dal bambino, la foto della statuina preferita, il testo della sua canzone di Natale preferita….</a:t>
            </a:r>
            <a:br/>
            <a:r>
              <a:rPr b="0" lang="it-IT" sz="3200" spc="-1" strike="noStrike">
                <a:solidFill>
                  <a:srgbClr val="222222"/>
                </a:solidFill>
                <a:latin typeface="Arial"/>
                <a:ea typeface="Microsoft YaHei"/>
              </a:rPr>
              <a:t>Il tutto accompagnato dalla lettera che Santa Lucia lascia ai bambini dove si dice che la bellezza dell’esperienza che i bambini stanno vivendo a scuola è un dono per ciascuno di noi, per l’amicizia tra bambini che accresce e si fortifica dentro esperienze belle da vivere insieme e da trattenere….</a:t>
            </a:r>
            <a:br/>
            <a:r>
              <a:rPr b="0" lang="it-IT" sz="3200" spc="-1" strike="noStrike">
                <a:solidFill>
                  <a:srgbClr val="222222"/>
                </a:solidFill>
                <a:latin typeface="Arial"/>
                <a:ea typeface="Microsoft YaHei"/>
              </a:rPr>
              <a:t>Un dono che raccoglie con una forma bella da vedere ciò che già c’è e ciò che ancora si potrà aggiungere nei giorni a venire.</a:t>
            </a:r>
            <a:br/>
            <a:r>
              <a:rPr b="0" lang="it-IT" sz="3200" spc="-1" strike="noStrike">
                <a:solidFill>
                  <a:srgbClr val="222222"/>
                </a:solidFill>
                <a:latin typeface="Arial"/>
                <a:ea typeface="Microsoft YaHei"/>
              </a:rPr>
              <a:t>Un dono che sarà il dono di Natale per le famiglie che racconta di una storia vissuta insieme</a:t>
            </a:r>
            <a:r>
              <a:rPr b="0" lang="it-IT" sz="3200" spc="-1" strike="noStrike">
                <a:latin typeface="Arial"/>
                <a:ea typeface="Microsoft YaHei"/>
              </a:rPr>
              <a:t> </a:t>
            </a:r>
            <a:endParaRPr b="0" lang="it-IT" sz="3200" spc="-1" strike="noStrike">
              <a:latin typeface="Arial"/>
            </a:endParaRPr>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3" name="TextShape 1"/>
          <p:cNvSpPr txBox="1"/>
          <p:nvPr/>
        </p:nvSpPr>
        <p:spPr>
          <a:xfrm>
            <a:off x="504000" y="226080"/>
            <a:ext cx="9071640" cy="946440"/>
          </a:xfrm>
          <a:prstGeom prst="rect">
            <a:avLst/>
          </a:prstGeom>
          <a:noFill/>
          <a:ln>
            <a:noFill/>
          </a:ln>
        </p:spPr>
        <p:txBody>
          <a:bodyPr lIns="0" rIns="0" tIns="0" bIns="0" anchor="ctr">
            <a:noAutofit/>
          </a:bodyPr>
          <a:p>
            <a:pPr algn="ctr"/>
            <a:r>
              <a:rPr b="0" lang="it-IT" sz="4400" spc="-1" strike="noStrike">
                <a:latin typeface="Arial"/>
              </a:rPr>
              <a:t>Seconda esperienza</a:t>
            </a:r>
            <a:endParaRPr b="0" lang="it-IT" sz="4400" spc="-1" strike="noStrike">
              <a:latin typeface="Arial"/>
            </a:endParaRPr>
          </a:p>
        </p:txBody>
      </p:sp>
      <p:pic>
        <p:nvPicPr>
          <p:cNvPr id="54" name="" descr=""/>
          <p:cNvPicPr/>
          <p:nvPr/>
        </p:nvPicPr>
        <p:blipFill>
          <a:blip r:embed="rId1"/>
          <a:stretch/>
        </p:blipFill>
        <p:spPr>
          <a:xfrm>
            <a:off x="2016000" y="1326600"/>
            <a:ext cx="5832000" cy="3713400"/>
          </a:xfrm>
          <a:prstGeom prst="rect">
            <a:avLst/>
          </a:prstGeom>
          <a:ln>
            <a:noFill/>
          </a:ln>
        </p:spPr>
      </p:pic>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5" name="TextShape 1"/>
          <p:cNvSpPr txBox="1"/>
          <p:nvPr/>
        </p:nvSpPr>
        <p:spPr>
          <a:xfrm>
            <a:off x="504000" y="226080"/>
            <a:ext cx="9071640" cy="946440"/>
          </a:xfrm>
          <a:prstGeom prst="rect">
            <a:avLst/>
          </a:prstGeom>
          <a:noFill/>
          <a:ln>
            <a:noFill/>
          </a:ln>
        </p:spPr>
        <p:txBody>
          <a:bodyPr lIns="0" rIns="0" tIns="0" bIns="0" anchor="ctr">
            <a:noAutofit/>
          </a:bodyPr>
          <a:p>
            <a:pPr algn="ctr"/>
            <a:endParaRPr b="0" lang="it-IT" sz="4400" spc="-1" strike="noStrike">
              <a:latin typeface="Arial"/>
            </a:endParaRPr>
          </a:p>
        </p:txBody>
      </p:sp>
      <p:sp>
        <p:nvSpPr>
          <p:cNvPr id="56" name="TextShape 2"/>
          <p:cNvSpPr txBox="1"/>
          <p:nvPr/>
        </p:nvSpPr>
        <p:spPr>
          <a:xfrm>
            <a:off x="504000" y="1326600"/>
            <a:ext cx="9071640" cy="3288240"/>
          </a:xfrm>
          <a:prstGeom prst="rect">
            <a:avLst/>
          </a:prstGeom>
          <a:noFill/>
          <a:ln>
            <a:noFill/>
          </a:ln>
        </p:spPr>
        <p:txBody>
          <a:bodyPr lIns="0" rIns="0" tIns="0" bIns="0">
            <a:normAutofit fontScale="63000"/>
          </a:bodyPr>
          <a:p>
            <a:pPr marL="432000" indent="-324000">
              <a:spcBef>
                <a:spcPts val="1417"/>
              </a:spcBef>
              <a:buClr>
                <a:srgbClr val="000000"/>
              </a:buClr>
              <a:buSzPct val="45000"/>
              <a:buFont typeface="Wingdings" charset="2"/>
              <a:buChar char=""/>
            </a:pPr>
            <a:r>
              <a:rPr b="0" lang="it-IT" sz="3200" spc="-1" strike="noStrike">
                <a:latin typeface="Arial"/>
              </a:rPr>
              <a:t>Dalla storia “Il ponte dei bambini” viene proposto l’incontro tra i bambini delle diverse sezioni (esperienza desiderata da tutti dopo il periodo del covid) con modalità diverse a seconda dell’età dei bambini.</a:t>
            </a:r>
            <a:endParaRPr b="0" lang="it-IT" sz="3200" spc="-1" strike="noStrike">
              <a:latin typeface="Arial"/>
            </a:endParaRPr>
          </a:p>
          <a:p>
            <a:pPr marL="432000" indent="-324000">
              <a:spcBef>
                <a:spcPts val="1417"/>
              </a:spcBef>
              <a:buClr>
                <a:srgbClr val="000000"/>
              </a:buClr>
              <a:buSzPct val="45000"/>
              <a:buFont typeface="Wingdings" charset="2"/>
              <a:buChar char=""/>
            </a:pPr>
            <a:r>
              <a:rPr b="0" lang="it-IT" sz="3200" spc="-1" strike="noStrike">
                <a:latin typeface="Arial"/>
              </a:rPr>
              <a:t>Il percorso è ricco e significativo e conduce all’incontro speciale con il grande amico Gesù.</a:t>
            </a:r>
            <a:endParaRPr b="0" lang="it-IT" sz="3200" spc="-1" strike="noStrike">
              <a:latin typeface="Arial"/>
            </a:endParaRPr>
          </a:p>
          <a:p>
            <a:pPr marL="432000" indent="-324000">
              <a:spcBef>
                <a:spcPts val="1417"/>
              </a:spcBef>
              <a:buClr>
                <a:srgbClr val="000000"/>
              </a:buClr>
              <a:buSzPct val="45000"/>
              <a:buFont typeface="Wingdings" charset="2"/>
              <a:buChar char=""/>
            </a:pPr>
            <a:r>
              <a:rPr b="0" lang="it-IT" sz="3200" spc="-1" strike="noStrike">
                <a:latin typeface="Arial"/>
              </a:rPr>
              <a:t>Pasqua 2022 Scuola dell’Infanzia Candia-Seregno</a:t>
            </a:r>
            <a:endParaRPr b="0" lang="it-IT" sz="3200" spc="-1" strike="noStrike">
              <a:latin typeface="Arial"/>
            </a:endParaRPr>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7" name="TextShape 1"/>
          <p:cNvSpPr txBox="1"/>
          <p:nvPr/>
        </p:nvSpPr>
        <p:spPr>
          <a:xfrm>
            <a:off x="504000" y="226080"/>
            <a:ext cx="9071640" cy="946440"/>
          </a:xfrm>
          <a:prstGeom prst="rect">
            <a:avLst/>
          </a:prstGeom>
          <a:noFill/>
          <a:ln>
            <a:noFill/>
          </a:ln>
        </p:spPr>
        <p:txBody>
          <a:bodyPr lIns="0" rIns="0" tIns="0" bIns="0" anchor="ctr">
            <a:noAutofit/>
          </a:bodyPr>
          <a:p>
            <a:pPr algn="ctr"/>
            <a:endParaRPr b="0" lang="it-IT" sz="4400" spc="-1" strike="noStrike">
              <a:latin typeface="Arial"/>
            </a:endParaRPr>
          </a:p>
        </p:txBody>
      </p:sp>
      <p:sp>
        <p:nvSpPr>
          <p:cNvPr id="58" name="TextShape 2"/>
          <p:cNvSpPr txBox="1"/>
          <p:nvPr/>
        </p:nvSpPr>
        <p:spPr>
          <a:xfrm>
            <a:off x="504000" y="1326600"/>
            <a:ext cx="9071640" cy="3288240"/>
          </a:xfrm>
          <a:prstGeom prst="rect">
            <a:avLst/>
          </a:prstGeom>
          <a:noFill/>
          <a:ln>
            <a:noFill/>
          </a:ln>
        </p:spPr>
        <p:txBody>
          <a:bodyPr lIns="0" rIns="0" tIns="0" bIns="0">
            <a:normAutofit fontScale="13000"/>
          </a:bodyPr>
          <a:p>
            <a:pPr algn="ctr">
              <a:spcBef>
                <a:spcPts val="1417"/>
              </a:spcBef>
            </a:pPr>
            <a:r>
              <a:rPr b="0" lang="it-IT" sz="3200" spc="-1" strike="noStrike">
                <a:latin typeface="Comic Sans MS"/>
              </a:rPr>
              <a:t>LIBRI CONSIGLIATI</a:t>
            </a:r>
            <a:endParaRPr b="0" lang="it-IT" sz="3200" spc="-1" strike="noStrike">
              <a:latin typeface="Comic Sans MS"/>
            </a:endParaRPr>
          </a:p>
          <a:p>
            <a:pPr algn="ctr">
              <a:spcBef>
                <a:spcPts val="1417"/>
              </a:spcBef>
            </a:pPr>
            <a:r>
              <a:rPr b="0" lang="it-IT" sz="3200" spc="-1" strike="noStrike">
                <a:latin typeface="Comic Sans MS"/>
              </a:rPr>
              <a:t>Qui di seguito  una serie di libri su cui si è riflettuto e che potrebbero essere usati come spunto di lavoro con i bambini</a:t>
            </a:r>
            <a:endParaRPr b="0" lang="it-IT" sz="3200" spc="-1" strike="noStrike">
              <a:latin typeface="Comic Sans MS"/>
            </a:endParaRPr>
          </a:p>
          <a:p>
            <a:r>
              <a:rPr b="0" lang="it-IT" sz="3200" spc="-1" strike="noStrike">
                <a:latin typeface="Comic Sans MS"/>
              </a:rPr>
              <a:t>*Cuevas-Stead  Il postino dei messaggi in bottiglia   Babalibri (desiderio di essere pensato)</a:t>
            </a:r>
            <a:endParaRPr b="0" lang="it-IT" sz="3200" spc="-1" strike="noStrike">
              <a:latin typeface="Comic Sans MS"/>
            </a:endParaRPr>
          </a:p>
          <a:p>
            <a:r>
              <a:rPr b="0" lang="it-IT" sz="3200" spc="-1" strike="noStrike">
                <a:latin typeface="Comic Sans MS"/>
              </a:rPr>
              <a:t>*Fogliano-Stead  E poi … è primavera  Babalibri  (capacità di attendere e quindi desiderare)</a:t>
            </a:r>
            <a:endParaRPr b="0" lang="it-IT" sz="3200" spc="-1" strike="noStrike">
              <a:latin typeface="Comic Sans MS"/>
            </a:endParaRPr>
          </a:p>
          <a:p>
            <a:r>
              <a:rPr b="0" lang="it-IT" sz="3200" spc="-1" strike="noStrike">
                <a:latin typeface="Comic Sans MS"/>
              </a:rPr>
              <a:t>*Bolliger-Zavrel Il ponte dei bambini   edizioni ARKA  (desiderio di incontro)</a:t>
            </a:r>
            <a:endParaRPr b="0" lang="it-IT" sz="3200" spc="-1" strike="noStrike">
              <a:latin typeface="Comic Sans MS"/>
            </a:endParaRPr>
          </a:p>
          <a:p>
            <a:r>
              <a:rPr b="0" lang="it-IT" sz="3200" spc="-1" strike="noStrike">
                <a:latin typeface="Comic Sans MS"/>
              </a:rPr>
              <a:t>*Marcero  Un barattolo di stelle  Terre di mezzo  (desiderio di bellezza)</a:t>
            </a:r>
            <a:endParaRPr b="0" lang="it-IT" sz="3200" spc="-1" strike="noStrike">
              <a:latin typeface="Comic Sans MS"/>
            </a:endParaRPr>
          </a:p>
          <a:p>
            <a:r>
              <a:rPr b="0" lang="it-IT" sz="3200" spc="-1" strike="noStrike">
                <a:latin typeface="Comic Sans MS"/>
              </a:rPr>
              <a:t>*Masini-Mulazzini Il posto giusto    (desiderio di compagnia)</a:t>
            </a:r>
            <a:endParaRPr b="0" lang="it-IT" sz="3200" spc="-1" strike="noStrike">
              <a:latin typeface="Comic Sans MS"/>
            </a:endParaRPr>
          </a:p>
          <a:p>
            <a:r>
              <a:rPr b="0" lang="it-IT" sz="3200" spc="-1" strike="noStrike">
                <a:latin typeface="Comic Sans MS"/>
              </a:rPr>
              <a:t>*Carminati – Valentinis  Che cos’è un amico    Il quaderno cartone R.S. (desiderio di amicizia)</a:t>
            </a:r>
            <a:endParaRPr b="0" lang="it-IT" sz="3200" spc="-1" strike="noStrike">
              <a:latin typeface="Comic Sans MS"/>
            </a:endParaRPr>
          </a:p>
          <a:p>
            <a:r>
              <a:rPr b="0" lang="it-IT" sz="3200" spc="-1" strike="noStrike">
                <a:latin typeface="Comic Sans MS"/>
              </a:rPr>
              <a:t>*La grande fabbrica  delle parole  Terre di mezzo (la parola del desiderio: “ANCORA”)</a:t>
            </a:r>
            <a:endParaRPr b="0" lang="it-IT" sz="3200" spc="-1" strike="noStrike">
              <a:latin typeface="Comic Sans MS"/>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9" name="TextShape 1"/>
          <p:cNvSpPr txBox="1"/>
          <p:nvPr/>
        </p:nvSpPr>
        <p:spPr>
          <a:xfrm>
            <a:off x="504000" y="226080"/>
            <a:ext cx="9071640" cy="946440"/>
          </a:xfrm>
          <a:prstGeom prst="rect">
            <a:avLst/>
          </a:prstGeom>
          <a:noFill/>
          <a:ln>
            <a:noFill/>
          </a:ln>
        </p:spPr>
        <p:txBody>
          <a:bodyPr lIns="0" rIns="0" tIns="0" bIns="0" anchor="ctr">
            <a:noAutofit/>
          </a:bodyPr>
          <a:p>
            <a:pPr algn="ctr"/>
            <a:endParaRPr b="0" lang="it-IT" sz="4400" spc="-1" strike="noStrike">
              <a:latin typeface="Arial"/>
            </a:endParaRPr>
          </a:p>
        </p:txBody>
      </p:sp>
      <p:sp>
        <p:nvSpPr>
          <p:cNvPr id="60" name="TextShape 2"/>
          <p:cNvSpPr txBox="1"/>
          <p:nvPr/>
        </p:nvSpPr>
        <p:spPr>
          <a:xfrm>
            <a:off x="504000" y="1326600"/>
            <a:ext cx="9071640" cy="3288240"/>
          </a:xfrm>
          <a:prstGeom prst="rect">
            <a:avLst/>
          </a:prstGeom>
          <a:noFill/>
          <a:ln>
            <a:noFill/>
          </a:ln>
        </p:spPr>
        <p:txBody>
          <a:bodyPr lIns="0" rIns="0" tIns="0" bIns="0">
            <a:normAutofit fontScale="88000"/>
          </a:bodyPr>
          <a:p>
            <a:pPr marL="432000" indent="-324000">
              <a:spcBef>
                <a:spcPts val="1417"/>
              </a:spcBef>
              <a:buClr>
                <a:srgbClr val="000000"/>
              </a:buClr>
              <a:buSzPct val="45000"/>
              <a:buFont typeface="Wingdings" charset="2"/>
              <a:buChar char=""/>
            </a:pPr>
            <a:r>
              <a:rPr b="0" lang="it-IT" sz="3200" spc="-1" strike="noStrike">
                <a:latin typeface="Arial"/>
              </a:rPr>
              <a:t>Il CUORE è la sede del desiderio.</a:t>
            </a:r>
            <a:endParaRPr b="0" lang="it-IT" sz="3200" spc="-1" strike="noStrike">
              <a:latin typeface="Arial"/>
            </a:endParaRPr>
          </a:p>
          <a:p>
            <a:pPr marL="432000" indent="-324000">
              <a:spcBef>
                <a:spcPts val="1417"/>
              </a:spcBef>
              <a:buClr>
                <a:srgbClr val="000000"/>
              </a:buClr>
              <a:buSzPct val="45000"/>
              <a:buFont typeface="Wingdings" charset="2"/>
              <a:buChar char=""/>
            </a:pPr>
            <a:r>
              <a:rPr b="0" lang="it-IT" sz="3200" spc="-1" strike="noStrike">
                <a:latin typeface="Arial"/>
              </a:rPr>
              <a:t>Il nostro cuore, come quello dei bambini desidera la felicità, desidera vivere un’esperienza piena e totale.</a:t>
            </a:r>
            <a:endParaRPr b="0" lang="it-IT" sz="3200" spc="-1" strike="noStrike">
              <a:latin typeface="Arial"/>
            </a:endParaRPr>
          </a:p>
          <a:p>
            <a:pPr marL="432000" indent="-324000">
              <a:spcBef>
                <a:spcPts val="1417"/>
              </a:spcBef>
              <a:buClr>
                <a:srgbClr val="000000"/>
              </a:buClr>
              <a:buSzPct val="45000"/>
              <a:buFont typeface="Wingdings" charset="2"/>
              <a:buChar char=""/>
            </a:pPr>
            <a:r>
              <a:rPr b="0" lang="it-IT" sz="3200" spc="-1" strike="noStrike">
                <a:latin typeface="Arial"/>
              </a:rPr>
              <a:t>Vivere QUI e ORA con un significato è la responsabilità che abbiamo come adulti nei confronti dei bambini che ci sono affidati.</a:t>
            </a:r>
            <a:endParaRPr b="0" lang="it-IT" sz="3200" spc="-1" strike="noStrike">
              <a:latin typeface="Arial"/>
            </a:endParaRPr>
          </a:p>
        </p:txBody>
      </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1" name="TextShape 1"/>
          <p:cNvSpPr txBox="1"/>
          <p:nvPr/>
        </p:nvSpPr>
        <p:spPr>
          <a:xfrm>
            <a:off x="504000" y="226080"/>
            <a:ext cx="9071640" cy="946440"/>
          </a:xfrm>
          <a:prstGeom prst="rect">
            <a:avLst/>
          </a:prstGeom>
          <a:noFill/>
          <a:ln>
            <a:noFill/>
          </a:ln>
        </p:spPr>
        <p:txBody>
          <a:bodyPr lIns="0" rIns="0" tIns="0" bIns="0" anchor="ctr">
            <a:noAutofit/>
          </a:bodyPr>
          <a:p>
            <a:pPr algn="ctr"/>
            <a:endParaRPr b="0" lang="it-IT" sz="4400" spc="-1" strike="noStrike">
              <a:latin typeface="Arial"/>
            </a:endParaRPr>
          </a:p>
        </p:txBody>
      </p:sp>
      <p:sp>
        <p:nvSpPr>
          <p:cNvPr id="62" name="TextShape 2"/>
          <p:cNvSpPr txBox="1"/>
          <p:nvPr/>
        </p:nvSpPr>
        <p:spPr>
          <a:xfrm>
            <a:off x="504000" y="1326600"/>
            <a:ext cx="9071640" cy="3288240"/>
          </a:xfrm>
          <a:prstGeom prst="rect">
            <a:avLst/>
          </a:prstGeom>
          <a:noFill/>
          <a:ln>
            <a:noFill/>
          </a:ln>
        </p:spPr>
        <p:txBody>
          <a:bodyPr lIns="0" rIns="0" tIns="0" bIns="0">
            <a:normAutofit/>
          </a:bodyPr>
          <a:p>
            <a:pPr marL="432000" indent="-324000">
              <a:spcBef>
                <a:spcPts val="1417"/>
              </a:spcBef>
              <a:buClr>
                <a:srgbClr val="000000"/>
              </a:buClr>
              <a:buSzPct val="45000"/>
              <a:buFont typeface="Wingdings" charset="2"/>
              <a:buChar char=""/>
            </a:pPr>
            <a:r>
              <a:rPr b="0" lang="it-IT" sz="3200" spc="-1" strike="noStrike">
                <a:latin typeface="Arial"/>
                <a:ea typeface="Microsoft YaHei"/>
              </a:rPr>
              <a:t>Portare, per l’incontro dell’11 marzo un’esperienza o un percorso in cui abbiamo “visto” accadere </a:t>
            </a:r>
            <a:r>
              <a:rPr b="0" lang="it-IT" sz="3200" spc="-1" strike="noStrike">
                <a:latin typeface="Arial"/>
              </a:rPr>
              <a:t> un momento di incontro significativo con i bambini e dove abbiamo sperimentato la possibilità di tener vivo il desiderio di ciascuno.</a:t>
            </a:r>
            <a:endParaRPr b="0" lang="it-IT" sz="3200" spc="-1" strike="noStrike">
              <a:latin typeface="Arial"/>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8</TotalTime>
  <Application>LibreOffice/6.4.4.2$Windows_X86_64 LibreOffice_project/3d775be2011f3886db32dfd395a6a6d1ca2630ff</Applicat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2023-02-02T13:47:59Z</dcterms:created>
  <dc:creator/>
  <dc:description/>
  <dc:language>it-IT</dc:language>
  <cp:lastModifiedBy/>
  <dcterms:modified xsi:type="dcterms:W3CDTF">2023-02-02T14:27:06Z</dcterms:modified>
  <cp:revision>2</cp:revision>
  <dc:subject/>
  <dc:title/>
</cp:coreProperties>
</file>